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4"/>
  </p:sldMasterIdLst>
  <p:notesMasterIdLst>
    <p:notesMasterId r:id="rId15"/>
  </p:notesMasterIdLst>
  <p:handoutMasterIdLst>
    <p:handoutMasterId r:id="rId16"/>
  </p:handoutMasterIdLst>
  <p:sldIdLst>
    <p:sldId id="1866" r:id="rId5"/>
    <p:sldId id="1867" r:id="rId6"/>
    <p:sldId id="1888" r:id="rId7"/>
    <p:sldId id="1868" r:id="rId8"/>
    <p:sldId id="1869" r:id="rId9"/>
    <p:sldId id="1871" r:id="rId10"/>
    <p:sldId id="1872" r:id="rId11"/>
    <p:sldId id="1873" r:id="rId12"/>
    <p:sldId id="1874" r:id="rId13"/>
    <p:sldId id="1876" r:id="rId1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Lines theme" id="{EE9670AD-028C-4190-AAA8-2AF0F3B1E372}">
          <p14:sldIdLst>
            <p14:sldId id="1866"/>
            <p14:sldId id="1867"/>
            <p14:sldId id="1888"/>
            <p14:sldId id="1868"/>
            <p14:sldId id="1869"/>
            <p14:sldId id="1871"/>
            <p14:sldId id="1872"/>
            <p14:sldId id="1873"/>
            <p14:sldId id="1874"/>
            <p14:sldId id="1876"/>
          </p14:sldIdLst>
        </p14:section>
      </p14:sectionLst>
    </p:ex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6DC"/>
    <a:srgbClr val="ECE0D4"/>
    <a:srgbClr val="D1B497"/>
    <a:srgbClr val="E3D1BF"/>
    <a:srgbClr val="AA673C"/>
    <a:srgbClr val="6A6967"/>
    <a:srgbClr val="C19C84"/>
    <a:srgbClr val="F8EBE0"/>
    <a:srgbClr val="FF2625"/>
    <a:srgbClr val="0077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41" autoAdjust="0"/>
  </p:normalViewPr>
  <p:slideViewPr>
    <p:cSldViewPr snapToGrid="0">
      <p:cViewPr>
        <p:scale>
          <a:sx n="83" d="100"/>
          <a:sy n="83" d="100"/>
        </p:scale>
        <p:origin x="45" y="561"/>
      </p:cViewPr>
      <p:guideLst>
        <p:guide orient="horz" pos="2160"/>
        <p:guide pos="480"/>
        <p:guide pos="7200"/>
        <p:guide pos="4368"/>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84"/>
    </p:cViewPr>
  </p:sorterViewPr>
  <p:notesViewPr>
    <p:cSldViewPr snapToGrid="0">
      <p:cViewPr varScale="1">
        <p:scale>
          <a:sx n="48" d="100"/>
          <a:sy n="48" d="100"/>
        </p:scale>
        <p:origin x="182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7DF2B-DECF-44A7-8971-07475E2BCFC3}" type="doc">
      <dgm:prSet loTypeId="urn:microsoft.com/office/officeart/2018/2/layout/IconLabelList#2" loCatId="other" qsTypeId="urn:microsoft.com/office/officeart/2005/8/quickstyle/simple1" qsCatId="simple" csTypeId="urn:microsoft.com/office/officeart/2005/8/colors/accent3_1" csCatId="accent3" phldr="1"/>
      <dgm:spPr/>
    </dgm:pt>
    <dgm:pt modelId="{C8710C11-6766-4B48-9562-4B0C7B3F28D6}">
      <dgm:prSet phldrT="[Text]" custT="1"/>
      <dgm:spPr/>
      <dgm:t>
        <a:bodyPr/>
        <a:lstStyle/>
        <a:p>
          <a:pPr>
            <a:lnSpc>
              <a:spcPct val="100000"/>
            </a:lnSpc>
          </a:pPr>
          <a:endParaRPr lang="en-US" sz="1400" dirty="0">
            <a:solidFill>
              <a:schemeClr val="tx1"/>
            </a:solidFill>
          </a:endParaRPr>
        </a:p>
      </dgm:t>
    </dgm:pt>
    <dgm:pt modelId="{6F9BADAF-DEBF-4CC2-B392-F7E0CD538B78}" type="parTrans" cxnId="{E28F4DE8-1F7F-4CC4-B4F7-5167A5B9E0BA}">
      <dgm:prSet/>
      <dgm:spPr/>
      <dgm:t>
        <a:bodyPr/>
        <a:lstStyle/>
        <a:p>
          <a:endParaRPr lang="en-US" sz="1400">
            <a:solidFill>
              <a:schemeClr val="tx1"/>
            </a:solidFill>
          </a:endParaRPr>
        </a:p>
      </dgm:t>
    </dgm:pt>
    <dgm:pt modelId="{CEEC8625-83FA-4202-826E-84C1185A8E32}" type="sibTrans" cxnId="{E28F4DE8-1F7F-4CC4-B4F7-5167A5B9E0BA}">
      <dgm:prSet/>
      <dgm:spPr/>
      <dgm:t>
        <a:bodyPr/>
        <a:lstStyle/>
        <a:p>
          <a:endParaRPr lang="en-US" sz="1400">
            <a:solidFill>
              <a:schemeClr val="tx1"/>
            </a:solidFill>
          </a:endParaRPr>
        </a:p>
      </dgm:t>
    </dgm:pt>
    <dgm:pt modelId="{8EE3C8DC-7BA8-479C-A581-E9DA099939F2}">
      <dgm:prSet phldrT="[Text]" custT="1"/>
      <dgm:spPr/>
      <dgm:t>
        <a:bodyPr/>
        <a:lstStyle/>
        <a:p>
          <a:pPr>
            <a:lnSpc>
              <a:spcPct val="100000"/>
            </a:lnSpc>
          </a:pPr>
          <a:endParaRPr lang="en-US" sz="1400" dirty="0">
            <a:solidFill>
              <a:schemeClr val="tx1"/>
            </a:solidFill>
          </a:endParaRPr>
        </a:p>
      </dgm:t>
    </dgm:pt>
    <dgm:pt modelId="{60ABFDD0-D409-4824-8102-DEA984738144}" type="parTrans" cxnId="{6E8797D1-3A1C-4879-9FDC-A7D2EC6197EA}">
      <dgm:prSet/>
      <dgm:spPr/>
      <dgm:t>
        <a:bodyPr/>
        <a:lstStyle/>
        <a:p>
          <a:endParaRPr lang="en-US" sz="1400">
            <a:solidFill>
              <a:schemeClr val="tx1"/>
            </a:solidFill>
          </a:endParaRPr>
        </a:p>
      </dgm:t>
    </dgm:pt>
    <dgm:pt modelId="{DAC4EAD7-53AC-40F0-BA2F-8B2633CEAE11}" type="sibTrans" cxnId="{6E8797D1-3A1C-4879-9FDC-A7D2EC6197EA}">
      <dgm:prSet/>
      <dgm:spPr/>
      <dgm:t>
        <a:bodyPr/>
        <a:lstStyle/>
        <a:p>
          <a:endParaRPr lang="en-US" sz="1400">
            <a:solidFill>
              <a:schemeClr val="tx1"/>
            </a:solidFill>
          </a:endParaRPr>
        </a:p>
      </dgm:t>
    </dgm:pt>
    <dgm:pt modelId="{8865AC6C-44E0-4174-AB02-044A78D94DE3}">
      <dgm:prSet phldrT="[Text]" custT="1"/>
      <dgm:spPr/>
      <dgm:t>
        <a:bodyPr/>
        <a:lstStyle/>
        <a:p>
          <a:pPr>
            <a:lnSpc>
              <a:spcPct val="100000"/>
            </a:lnSpc>
          </a:pPr>
          <a:endParaRPr lang="en-US" sz="1400" dirty="0">
            <a:solidFill>
              <a:schemeClr val="tx1"/>
            </a:solidFill>
          </a:endParaRPr>
        </a:p>
      </dgm:t>
    </dgm:pt>
    <dgm:pt modelId="{3FF598BD-2671-4ECB-AD79-D0E600EEC84F}" type="parTrans" cxnId="{E5875C5E-8817-4707-AA33-E7DDCAC19481}">
      <dgm:prSet/>
      <dgm:spPr/>
      <dgm:t>
        <a:bodyPr/>
        <a:lstStyle/>
        <a:p>
          <a:endParaRPr lang="en-US" sz="1400">
            <a:solidFill>
              <a:schemeClr val="tx1"/>
            </a:solidFill>
          </a:endParaRPr>
        </a:p>
      </dgm:t>
    </dgm:pt>
    <dgm:pt modelId="{258DC239-2C60-44C0-830B-87DE5EB56A01}" type="sibTrans" cxnId="{E5875C5E-8817-4707-AA33-E7DDCAC19481}">
      <dgm:prSet/>
      <dgm:spPr/>
      <dgm:t>
        <a:bodyPr/>
        <a:lstStyle/>
        <a:p>
          <a:endParaRPr lang="en-US" sz="1400">
            <a:solidFill>
              <a:schemeClr val="tx1"/>
            </a:solidFill>
          </a:endParaRPr>
        </a:p>
      </dgm:t>
    </dgm:pt>
    <dgm:pt modelId="{F365F799-91C6-467E-8005-77142388ADA7}" type="pres">
      <dgm:prSet presAssocID="{3137DF2B-DECF-44A7-8971-07475E2BCFC3}" presName="root" presStyleCnt="0">
        <dgm:presLayoutVars>
          <dgm:dir/>
          <dgm:resizeHandles val="exact"/>
        </dgm:presLayoutVars>
      </dgm:prSet>
      <dgm:spPr/>
    </dgm:pt>
    <dgm:pt modelId="{CA712F04-4B2E-4073-826D-66E0748C08F8}" type="pres">
      <dgm:prSet presAssocID="{C8710C11-6766-4B48-9562-4B0C7B3F28D6}" presName="compNode" presStyleCnt="0"/>
      <dgm:spPr/>
    </dgm:pt>
    <dgm:pt modelId="{9A755B31-6174-4948-8B32-7FECC02D6991}" type="pres">
      <dgm:prSet presAssocID="{C8710C11-6766-4B48-9562-4B0C7B3F28D6}" presName="iconRect" presStyleLbl="node1" presStyleIdx="0" presStyleCnt="3" custScaleX="205942" custScaleY="205942" custLinFactX="33494" custLinFactY="-17373" custLinFactNeighborX="100000" custLinFactNeighborY="-100000"/>
      <dgm:spPr>
        <a:solidFill>
          <a:schemeClr val="accent3">
            <a:lumMod val="75000"/>
          </a:schemeClr>
        </a:solidFill>
      </dgm:spPr>
    </dgm:pt>
    <dgm:pt modelId="{6AE71D8A-2F35-4756-A4AD-A549FB035E3F}" type="pres">
      <dgm:prSet presAssocID="{C8710C11-6766-4B48-9562-4B0C7B3F28D6}" presName="spaceRect" presStyleCnt="0"/>
      <dgm:spPr/>
    </dgm:pt>
    <dgm:pt modelId="{5CD563F8-B6A7-4F66-B65C-7F1D3844F472}" type="pres">
      <dgm:prSet presAssocID="{C8710C11-6766-4B48-9562-4B0C7B3F28D6}" presName="textRect" presStyleLbl="revTx" presStyleIdx="0" presStyleCnt="3" custScaleX="190949" custLinFactNeighborX="-16494" custLinFactNeighborY="-2363">
        <dgm:presLayoutVars>
          <dgm:chMax val="1"/>
          <dgm:chPref val="1"/>
        </dgm:presLayoutVars>
      </dgm:prSet>
      <dgm:spPr/>
    </dgm:pt>
    <dgm:pt modelId="{114DEDBD-1AAB-4DDF-B848-DA92D960826E}" type="pres">
      <dgm:prSet presAssocID="{CEEC8625-83FA-4202-826E-84C1185A8E32}" presName="sibTrans" presStyleCnt="0"/>
      <dgm:spPr/>
    </dgm:pt>
    <dgm:pt modelId="{14161BF4-3B2E-4990-9AA5-1E7113657AFE}" type="pres">
      <dgm:prSet presAssocID="{8EE3C8DC-7BA8-479C-A581-E9DA099939F2}" presName="compNode" presStyleCnt="0"/>
      <dgm:spPr/>
    </dgm:pt>
    <dgm:pt modelId="{FCA6A723-3A73-458A-AE3C-15B86CF5C55D}" type="pres">
      <dgm:prSet presAssocID="{8EE3C8DC-7BA8-479C-A581-E9DA099939F2}" presName="iconRect" presStyleLbl="node1" presStyleIdx="1" presStyleCnt="3" custScaleX="205942" custScaleY="205942" custLinFactX="-199896" custLinFactY="-94047" custLinFactNeighborX="-200000" custLinFactNeighborY="-100000"/>
      <dgm:spPr>
        <a:solidFill>
          <a:schemeClr val="accent3">
            <a:lumMod val="75000"/>
          </a:schemeClr>
        </a:solidFill>
      </dgm:spPr>
    </dgm:pt>
    <dgm:pt modelId="{E9430B85-543F-4592-A6DD-AEEA4B48C6A1}" type="pres">
      <dgm:prSet presAssocID="{8EE3C8DC-7BA8-479C-A581-E9DA099939F2}" presName="spaceRect" presStyleCnt="0"/>
      <dgm:spPr/>
    </dgm:pt>
    <dgm:pt modelId="{2D06D90C-4774-439F-8532-60F8B9D1D8A7}" type="pres">
      <dgm:prSet presAssocID="{8EE3C8DC-7BA8-479C-A581-E9DA099939F2}" presName="textRect" presStyleLbl="revTx" presStyleIdx="1" presStyleCnt="3" custScaleX="193970" custLinFactNeighborX="1510">
        <dgm:presLayoutVars>
          <dgm:chMax val="1"/>
          <dgm:chPref val="1"/>
        </dgm:presLayoutVars>
      </dgm:prSet>
      <dgm:spPr/>
    </dgm:pt>
    <dgm:pt modelId="{6AB9F53E-D91E-4E48-8AD8-05932101491C}" type="pres">
      <dgm:prSet presAssocID="{DAC4EAD7-53AC-40F0-BA2F-8B2633CEAE11}" presName="sibTrans" presStyleCnt="0"/>
      <dgm:spPr/>
    </dgm:pt>
    <dgm:pt modelId="{ED8AE489-0CC0-4251-92FB-1AC032073F86}" type="pres">
      <dgm:prSet presAssocID="{8865AC6C-44E0-4174-AB02-044A78D94DE3}" presName="compNode" presStyleCnt="0"/>
      <dgm:spPr/>
    </dgm:pt>
    <dgm:pt modelId="{5326D40B-04B6-4401-91A7-8A4487EDC6FC}" type="pres">
      <dgm:prSet presAssocID="{8865AC6C-44E0-4174-AB02-044A78D94DE3}" presName="iconRect" presStyleLbl="node1" presStyleIdx="2" presStyleCnt="3" custScaleX="205942" custScaleY="205942" custLinFactX="-487008" custLinFactY="-82990" custLinFactNeighborX="-500000" custLinFactNeighborY="-100000"/>
      <dgm:spPr>
        <a:solidFill>
          <a:schemeClr val="accent3">
            <a:lumMod val="75000"/>
          </a:schemeClr>
        </a:solidFill>
      </dgm:spPr>
    </dgm:pt>
    <dgm:pt modelId="{45C20058-83ED-45AC-83B6-B4CEEE13D9F9}" type="pres">
      <dgm:prSet presAssocID="{8865AC6C-44E0-4174-AB02-044A78D94DE3}" presName="spaceRect" presStyleCnt="0"/>
      <dgm:spPr/>
    </dgm:pt>
    <dgm:pt modelId="{1DCFB9CF-BB76-4BDC-932B-A329BC03E697}" type="pres">
      <dgm:prSet presAssocID="{8865AC6C-44E0-4174-AB02-044A78D94DE3}" presName="textRect" presStyleLbl="revTx" presStyleIdx="2" presStyleCnt="3" custScaleX="193970" custLinFactNeighborX="24368" custLinFactNeighborY="-1644">
        <dgm:presLayoutVars>
          <dgm:chMax val="1"/>
          <dgm:chPref val="1"/>
        </dgm:presLayoutVars>
      </dgm:prSet>
      <dgm:spPr/>
    </dgm:pt>
  </dgm:ptLst>
  <dgm:cxnLst>
    <dgm:cxn modelId="{1A89CB18-8B09-4590-A761-274BEAAD8172}" type="presOf" srcId="{8EE3C8DC-7BA8-479C-A581-E9DA099939F2}" destId="{2D06D90C-4774-439F-8532-60F8B9D1D8A7}" srcOrd="0" destOrd="0" presId="urn:microsoft.com/office/officeart/2018/2/layout/IconLabelList#2"/>
    <dgm:cxn modelId="{E5875C5E-8817-4707-AA33-E7DDCAC19481}" srcId="{3137DF2B-DECF-44A7-8971-07475E2BCFC3}" destId="{8865AC6C-44E0-4174-AB02-044A78D94DE3}" srcOrd="2" destOrd="0" parTransId="{3FF598BD-2671-4ECB-AD79-D0E600EEC84F}" sibTransId="{258DC239-2C60-44C0-830B-87DE5EB56A01}"/>
    <dgm:cxn modelId="{8B07B579-2924-4601-907B-DC2D84F91335}" type="presOf" srcId="{C8710C11-6766-4B48-9562-4B0C7B3F28D6}" destId="{5CD563F8-B6A7-4F66-B65C-7F1D3844F472}" srcOrd="0" destOrd="0" presId="urn:microsoft.com/office/officeart/2018/2/layout/IconLabelList#2"/>
    <dgm:cxn modelId="{65A961CC-3B95-4066-B70A-466BC535A8B1}" type="presOf" srcId="{8865AC6C-44E0-4174-AB02-044A78D94DE3}" destId="{1DCFB9CF-BB76-4BDC-932B-A329BC03E697}" srcOrd="0" destOrd="0" presId="urn:microsoft.com/office/officeart/2018/2/layout/IconLabelList#2"/>
    <dgm:cxn modelId="{6E8797D1-3A1C-4879-9FDC-A7D2EC6197EA}" srcId="{3137DF2B-DECF-44A7-8971-07475E2BCFC3}" destId="{8EE3C8DC-7BA8-479C-A581-E9DA099939F2}" srcOrd="1" destOrd="0" parTransId="{60ABFDD0-D409-4824-8102-DEA984738144}" sibTransId="{DAC4EAD7-53AC-40F0-BA2F-8B2633CEAE11}"/>
    <dgm:cxn modelId="{E28F4DE8-1F7F-4CC4-B4F7-5167A5B9E0BA}" srcId="{3137DF2B-DECF-44A7-8971-07475E2BCFC3}" destId="{C8710C11-6766-4B48-9562-4B0C7B3F28D6}" srcOrd="0" destOrd="0" parTransId="{6F9BADAF-DEBF-4CC2-B392-F7E0CD538B78}" sibTransId="{CEEC8625-83FA-4202-826E-84C1185A8E32}"/>
    <dgm:cxn modelId="{02F767F8-F42A-4F3B-A329-DEC0D12CD806}" type="presOf" srcId="{3137DF2B-DECF-44A7-8971-07475E2BCFC3}" destId="{F365F799-91C6-467E-8005-77142388ADA7}" srcOrd="0" destOrd="0" presId="urn:microsoft.com/office/officeart/2018/2/layout/IconLabelList#2"/>
    <dgm:cxn modelId="{80A490A9-8618-4D89-B253-C4B2425A15D0}" type="presParOf" srcId="{F365F799-91C6-467E-8005-77142388ADA7}" destId="{CA712F04-4B2E-4073-826D-66E0748C08F8}" srcOrd="0" destOrd="0" presId="urn:microsoft.com/office/officeart/2018/2/layout/IconLabelList#2"/>
    <dgm:cxn modelId="{484F421F-4E99-48D3-AE36-608B91CC5346}" type="presParOf" srcId="{CA712F04-4B2E-4073-826D-66E0748C08F8}" destId="{9A755B31-6174-4948-8B32-7FECC02D6991}" srcOrd="0" destOrd="0" presId="urn:microsoft.com/office/officeart/2018/2/layout/IconLabelList#2"/>
    <dgm:cxn modelId="{0EED1B20-3FF9-4C70-ADD9-4DE2CCE6D9DD}" type="presParOf" srcId="{CA712F04-4B2E-4073-826D-66E0748C08F8}" destId="{6AE71D8A-2F35-4756-A4AD-A549FB035E3F}" srcOrd="1" destOrd="0" presId="urn:microsoft.com/office/officeart/2018/2/layout/IconLabelList#2"/>
    <dgm:cxn modelId="{56B7F5F9-3AD0-4879-BD8D-FB3362B818E9}" type="presParOf" srcId="{CA712F04-4B2E-4073-826D-66E0748C08F8}" destId="{5CD563F8-B6A7-4F66-B65C-7F1D3844F472}" srcOrd="2" destOrd="0" presId="urn:microsoft.com/office/officeart/2018/2/layout/IconLabelList#2"/>
    <dgm:cxn modelId="{B8FA11BD-8E20-4882-9D4D-DF2BBE04B958}" type="presParOf" srcId="{F365F799-91C6-467E-8005-77142388ADA7}" destId="{114DEDBD-1AAB-4DDF-B848-DA92D960826E}" srcOrd="1" destOrd="0" presId="urn:microsoft.com/office/officeart/2018/2/layout/IconLabelList#2"/>
    <dgm:cxn modelId="{A377F2C4-8774-4B04-BECB-EB51AC2353E5}" type="presParOf" srcId="{F365F799-91C6-467E-8005-77142388ADA7}" destId="{14161BF4-3B2E-4990-9AA5-1E7113657AFE}" srcOrd="2" destOrd="0" presId="urn:microsoft.com/office/officeart/2018/2/layout/IconLabelList#2"/>
    <dgm:cxn modelId="{DC4C4434-0D6A-4AED-9A2E-CC7C5B063571}" type="presParOf" srcId="{14161BF4-3B2E-4990-9AA5-1E7113657AFE}" destId="{FCA6A723-3A73-458A-AE3C-15B86CF5C55D}" srcOrd="0" destOrd="0" presId="urn:microsoft.com/office/officeart/2018/2/layout/IconLabelList#2"/>
    <dgm:cxn modelId="{89B5121F-9599-4794-9AA1-DD6EF55DE189}" type="presParOf" srcId="{14161BF4-3B2E-4990-9AA5-1E7113657AFE}" destId="{E9430B85-543F-4592-A6DD-AEEA4B48C6A1}" srcOrd="1" destOrd="0" presId="urn:microsoft.com/office/officeart/2018/2/layout/IconLabelList#2"/>
    <dgm:cxn modelId="{AB2BC4E4-5B33-4C26-8C3F-E77225D58E3E}" type="presParOf" srcId="{14161BF4-3B2E-4990-9AA5-1E7113657AFE}" destId="{2D06D90C-4774-439F-8532-60F8B9D1D8A7}" srcOrd="2" destOrd="0" presId="urn:microsoft.com/office/officeart/2018/2/layout/IconLabelList#2"/>
    <dgm:cxn modelId="{23BAA7AF-17F0-4F65-9E90-273EF7D3B929}" type="presParOf" srcId="{F365F799-91C6-467E-8005-77142388ADA7}" destId="{6AB9F53E-D91E-4E48-8AD8-05932101491C}" srcOrd="3" destOrd="0" presId="urn:microsoft.com/office/officeart/2018/2/layout/IconLabelList#2"/>
    <dgm:cxn modelId="{5CAA210B-19EB-4E1B-A954-8ECCD13D15D2}" type="presParOf" srcId="{F365F799-91C6-467E-8005-77142388ADA7}" destId="{ED8AE489-0CC0-4251-92FB-1AC032073F86}" srcOrd="4" destOrd="0" presId="urn:microsoft.com/office/officeart/2018/2/layout/IconLabelList#2"/>
    <dgm:cxn modelId="{D02AAB89-D273-4A42-BD22-FC8E4FBD89B6}" type="presParOf" srcId="{ED8AE489-0CC0-4251-92FB-1AC032073F86}" destId="{5326D40B-04B6-4401-91A7-8A4487EDC6FC}" srcOrd="0" destOrd="0" presId="urn:microsoft.com/office/officeart/2018/2/layout/IconLabelList#2"/>
    <dgm:cxn modelId="{D277A401-05A8-428C-89F2-F5C3F0254AF4}" type="presParOf" srcId="{ED8AE489-0CC0-4251-92FB-1AC032073F86}" destId="{45C20058-83ED-45AC-83B6-B4CEEE13D9F9}" srcOrd="1" destOrd="0" presId="urn:microsoft.com/office/officeart/2018/2/layout/IconLabelList#2"/>
    <dgm:cxn modelId="{321AE61B-556D-4E47-8A54-9BC14D9E1263}" type="presParOf" srcId="{ED8AE489-0CC0-4251-92FB-1AC032073F86}" destId="{1DCFB9CF-BB76-4BDC-932B-A329BC03E697}" srcOrd="2" destOrd="0" presId="urn:microsoft.com/office/officeart/2018/2/layout/IconLabel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755B31-6174-4948-8B32-7FECC02D6991}">
      <dsp:nvSpPr>
        <dsp:cNvPr id="0" name=""/>
        <dsp:cNvSpPr/>
      </dsp:nvSpPr>
      <dsp:spPr>
        <a:xfrm>
          <a:off x="1899905" y="0"/>
          <a:ext cx="1609484" cy="1609484"/>
        </a:xfrm>
        <a:prstGeom prst="rect">
          <a:avLst/>
        </a:prstGeom>
        <a:solidFill>
          <a:schemeClr val="accent3">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563F8-B6A7-4F66-B65C-7F1D3844F472}">
      <dsp:nvSpPr>
        <dsp:cNvPr id="0" name=""/>
        <dsp:cNvSpPr/>
      </dsp:nvSpPr>
      <dsp:spPr>
        <a:xfrm>
          <a:off x="0" y="2040739"/>
          <a:ext cx="3316247" cy="69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endParaRPr lang="en-US" sz="1400" kern="1200" dirty="0">
            <a:solidFill>
              <a:schemeClr val="tx1"/>
            </a:solidFill>
          </a:endParaRPr>
        </a:p>
      </dsp:txBody>
      <dsp:txXfrm>
        <a:off x="0" y="2040739"/>
        <a:ext cx="3316247" cy="694687"/>
      </dsp:txXfrm>
    </dsp:sp>
    <dsp:sp modelId="{FCA6A723-3A73-458A-AE3C-15B86CF5C55D}">
      <dsp:nvSpPr>
        <dsp:cNvPr id="0" name=""/>
        <dsp:cNvSpPr/>
      </dsp:nvSpPr>
      <dsp:spPr>
        <a:xfrm>
          <a:off x="1377743" y="0"/>
          <a:ext cx="1609484" cy="1609484"/>
        </a:xfrm>
        <a:prstGeom prst="rect">
          <a:avLst/>
        </a:prstGeom>
        <a:solidFill>
          <a:schemeClr val="accent3">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6D90C-4774-439F-8532-60F8B9D1D8A7}">
      <dsp:nvSpPr>
        <dsp:cNvPr id="0" name=""/>
        <dsp:cNvSpPr/>
      </dsp:nvSpPr>
      <dsp:spPr>
        <a:xfrm>
          <a:off x="3649634" y="2057155"/>
          <a:ext cx="3368713" cy="69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endParaRPr lang="en-US" sz="1400" kern="1200" dirty="0">
            <a:solidFill>
              <a:schemeClr val="tx1"/>
            </a:solidFill>
          </a:endParaRPr>
        </a:p>
      </dsp:txBody>
      <dsp:txXfrm>
        <a:off x="3649634" y="2057155"/>
        <a:ext cx="3368713" cy="694687"/>
      </dsp:txXfrm>
    </dsp:sp>
    <dsp:sp modelId="{5326D40B-04B6-4401-91A7-8A4487EDC6FC}">
      <dsp:nvSpPr>
        <dsp:cNvPr id="0" name=""/>
        <dsp:cNvSpPr/>
      </dsp:nvSpPr>
      <dsp:spPr>
        <a:xfrm>
          <a:off x="461964" y="0"/>
          <a:ext cx="1609484" cy="1609484"/>
        </a:xfrm>
        <a:prstGeom prst="rect">
          <a:avLst/>
        </a:prstGeom>
        <a:solidFill>
          <a:schemeClr val="accent3">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FB9CF-BB76-4BDC-932B-A329BC03E697}">
      <dsp:nvSpPr>
        <dsp:cNvPr id="0" name=""/>
        <dsp:cNvSpPr/>
      </dsp:nvSpPr>
      <dsp:spPr>
        <a:xfrm>
          <a:off x="7299286" y="2045734"/>
          <a:ext cx="3368713" cy="694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endParaRPr lang="en-US" sz="1400" kern="1200" dirty="0">
            <a:solidFill>
              <a:schemeClr val="tx1"/>
            </a:solidFill>
          </a:endParaRPr>
        </a:p>
      </dsp:txBody>
      <dsp:txXfrm>
        <a:off x="7299286" y="2045734"/>
        <a:ext cx="3368713" cy="694687"/>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2">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C79A4-0B25-469F-9B41-E1B92476C6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5F87740-790C-4B8E-8BDF-37374E5C19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8EE06D-E2C5-4DF1-B3C1-8E9169AAB10D}" type="datetimeFigureOut">
              <a:rPr lang="en-US" smtClean="0"/>
              <a:t>4/8/2021</a:t>
            </a:fld>
            <a:endParaRPr lang="en-US" dirty="0"/>
          </a:p>
        </p:txBody>
      </p:sp>
      <p:sp>
        <p:nvSpPr>
          <p:cNvPr id="4" name="Footer Placeholder 3">
            <a:extLst>
              <a:ext uri="{FF2B5EF4-FFF2-40B4-BE49-F238E27FC236}">
                <a16:creationId xmlns:a16="http://schemas.microsoft.com/office/drawing/2014/main" id="{75C8AAF8-731F-4C2E-B690-3086B25AF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1C11FA-B74B-44E5-9E55-A45B9911BE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EE2F40-54C0-4227-BA47-31BF544EF93E}" type="slidenum">
              <a:rPr lang="en-US" smtClean="0"/>
              <a:t>‹#›</a:t>
            </a:fld>
            <a:endParaRPr lang="en-US" dirty="0"/>
          </a:p>
        </p:txBody>
      </p:sp>
    </p:spTree>
    <p:extLst>
      <p:ext uri="{BB962C8B-B14F-4D97-AF65-F5344CB8AC3E}">
        <p14:creationId xmlns:p14="http://schemas.microsoft.com/office/powerpoint/2010/main" val="37907446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4</a:t>
            </a:fld>
            <a:endParaRPr lang="en-US" altLang="en-US" dirty="0"/>
          </a:p>
        </p:txBody>
      </p:sp>
    </p:spTree>
    <p:extLst>
      <p:ext uri="{BB962C8B-B14F-4D97-AF65-F5344CB8AC3E}">
        <p14:creationId xmlns:p14="http://schemas.microsoft.com/office/powerpoint/2010/main" val="1632278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dirty="0"/>
          </a:p>
        </p:txBody>
      </p:sp>
    </p:spTree>
    <p:extLst>
      <p:ext uri="{BB962C8B-B14F-4D97-AF65-F5344CB8AC3E}">
        <p14:creationId xmlns:p14="http://schemas.microsoft.com/office/powerpoint/2010/main" val="1383417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1017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7007FCA-3EC9-46F6-BE85-2DE9F97B48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83" name="Title 381">
            <a:extLst>
              <a:ext uri="{FF2B5EF4-FFF2-40B4-BE49-F238E27FC236}">
                <a16:creationId xmlns:a16="http://schemas.microsoft.com/office/drawing/2014/main" id="{219026B8-F099-4229-B446-9FE2B966BEF7}"/>
              </a:ext>
            </a:extLst>
          </p:cNvPr>
          <p:cNvSpPr>
            <a:spLocks noGrp="1"/>
          </p:cNvSpPr>
          <p:nvPr>
            <p:ph type="title"/>
          </p:nvPr>
        </p:nvSpPr>
        <p:spPr>
          <a:xfrm>
            <a:off x="2581656" y="2304288"/>
            <a:ext cx="7022592" cy="2258568"/>
          </a:xfrm>
        </p:spPr>
        <p:txBody>
          <a:bodyPr vert="horz" lIns="91440" tIns="45720" rIns="91440" bIns="45720" rtlCol="0" anchor="ctr">
            <a:normAutofit/>
          </a:bodyPr>
          <a:lstStyle>
            <a:lvl1pPr algn="ctr">
              <a:defRPr lang="en-US" sz="4800" b="1">
                <a:solidFill>
                  <a:schemeClr val="accent4">
                    <a:lumMod val="75000"/>
                  </a:schemeClr>
                </a:solidFill>
                <a:ea typeface="+mn-ea"/>
                <a:cs typeface="+mn-cs"/>
              </a:defRPr>
            </a:lvl1pPr>
          </a:lstStyle>
          <a:p>
            <a:pPr marL="0" lvl="0" indent="0" algn="ctr">
              <a:lnSpc>
                <a:spcPct val="11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63099788"/>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5"/>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2" name="Graphic 1">
            <a:extLst>
              <a:ext uri="{FF2B5EF4-FFF2-40B4-BE49-F238E27FC236}">
                <a16:creationId xmlns:a16="http://schemas.microsoft.com/office/drawing/2014/main" id="{29AB818C-9403-4CA7-8FC5-347DDE455E77}"/>
              </a:ext>
            </a:extLst>
          </p:cNvPr>
          <p:cNvPicPr>
            <a:picLocks noChangeAspect="1"/>
          </p:cNvPicPr>
          <p:nvPr userDrawn="1"/>
        </p:nvPicPr>
        <p:blipFill>
          <a:blip r:embed="rId2">
            <a:alphaModFix amt="40000"/>
            <a:extLst>
              <a:ext uri="{96DAC541-7B7A-43D3-8B79-37D633B846F1}">
                <asvg:svgBlip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035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3"/>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
        <p:nvSpPr>
          <p:cNvPr id="4" name="Title 1">
            <a:extLst>
              <a:ext uri="{FF2B5EF4-FFF2-40B4-BE49-F238E27FC236}">
                <a16:creationId xmlns:a16="http://schemas.microsoft.com/office/drawing/2014/main" id="{F858EEFF-117E-4B86-B6B2-CD8F71AA8C4A}"/>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4">
                    <a:lumMod val="40000"/>
                    <a:lumOff val="60000"/>
                  </a:schemeClr>
                </a:solidFill>
                <a:effectLst/>
                <a:latin typeface="+mj-lt"/>
                <a:ea typeface="+mn-ea"/>
                <a:cs typeface="Segoe UI" pitchFamily="34" charset="0"/>
              </a:defRPr>
            </a:lvl1pPr>
          </a:lstStyle>
          <a:p>
            <a:pPr lvl="0"/>
            <a:r>
              <a:rPr lang="en-US" dirty="0"/>
              <a:t>Click to edit Master text styles</a:t>
            </a:r>
          </a:p>
        </p:txBody>
      </p:sp>
      <p:pic>
        <p:nvPicPr>
          <p:cNvPr id="3" name="Graphic 2" hidden="1">
            <a:extLst>
              <a:ext uri="{FF2B5EF4-FFF2-40B4-BE49-F238E27FC236}">
                <a16:creationId xmlns:a16="http://schemas.microsoft.com/office/drawing/2014/main" id="{D0B12BD8-7E23-4DB3-9F3C-68F6FF145E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772650" y="0"/>
            <a:ext cx="2419350" cy="2619375"/>
          </a:xfrm>
          <a:prstGeom prst="rect">
            <a:avLst/>
          </a:prstGeom>
        </p:spPr>
      </p:pic>
      <p:pic>
        <p:nvPicPr>
          <p:cNvPr id="2" name="Graphic 1">
            <a:extLst>
              <a:ext uri="{FF2B5EF4-FFF2-40B4-BE49-F238E27FC236}">
                <a16:creationId xmlns:a16="http://schemas.microsoft.com/office/drawing/2014/main" id="{85143907-CDEB-455C-878E-7AE28AF7D2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5418919" y="0"/>
            <a:ext cx="6407956" cy="1783952"/>
          </a:xfrm>
          <a:prstGeom prst="rect">
            <a:avLst/>
          </a:prstGeom>
        </p:spPr>
      </p:pic>
    </p:spTree>
    <p:extLst>
      <p:ext uri="{BB962C8B-B14F-4D97-AF65-F5344CB8AC3E}">
        <p14:creationId xmlns:p14="http://schemas.microsoft.com/office/powerpoint/2010/main" val="549727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4/8/2021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252283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4"/>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solidFill>
                  <a:schemeClr val="accent4">
                    <a:lumMod val="50000"/>
                  </a:schemeClr>
                </a:solidFill>
              </a:defRPr>
            </a:lvl1pPr>
            <a:lvl2pPr marL="283464" indent="-283464">
              <a:spcBef>
                <a:spcPts val="1000"/>
              </a:spcBef>
              <a:defRPr sz="1800">
                <a:solidFill>
                  <a:schemeClr val="accent4">
                    <a:lumMod val="50000"/>
                  </a:schemeClr>
                </a:solidFill>
              </a:defRPr>
            </a:lvl2pPr>
          </a:lstStyle>
          <a:p>
            <a:pPr lvl="0"/>
            <a:r>
              <a:rPr lang="en-US"/>
              <a:t>Click to 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6858000" y="715963"/>
            <a:ext cx="4572000" cy="5113336"/>
          </a:xfrm>
        </p:spPr>
        <p:txBody>
          <a:bodyPr/>
          <a:lstStyle>
            <a:lvl1pPr algn="ctr">
              <a:buNone/>
              <a:defRPr sz="1600">
                <a:solidFill>
                  <a:schemeClr val="accent4">
                    <a:lumMod val="50000"/>
                  </a:schemeClr>
                </a:solidFill>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09498076-A8F2-48B0-807A-C402BDA60D3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074048"/>
            <a:ext cx="6407956" cy="1783952"/>
          </a:xfrm>
          <a:prstGeom prst="rect">
            <a:avLst/>
          </a:prstGeom>
        </p:spPr>
      </p:pic>
      <p:sp>
        <p:nvSpPr>
          <p:cNvPr id="3" name="Title 2">
            <a:extLst>
              <a:ext uri="{FF2B5EF4-FFF2-40B4-BE49-F238E27FC236}">
                <a16:creationId xmlns:a16="http://schemas.microsoft.com/office/drawing/2014/main" id="{5CF9E2C1-844F-4C0E-A423-111C77AEEF18}"/>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4100089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1800" b="1"/>
            </a:lvl1pPr>
            <a:lvl2pPr marL="283464" indent="-283464">
              <a:spcBef>
                <a:spcPts val="1000"/>
              </a:spcBef>
              <a:defRPr sz="1800"/>
            </a:lvl2pPr>
          </a:lstStyle>
          <a:p>
            <a:pPr lvl="0"/>
            <a:r>
              <a:rPr lang="en-US"/>
              <a:t>Click to 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p:spPr>
        <p:txBody>
          <a:bodyPr>
            <a:normAutofit/>
          </a:bodyPr>
          <a:lstStyle>
            <a:lvl1pPr>
              <a:buNone/>
              <a:defRPr sz="18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p:spPr>
        <p:txBody>
          <a:bodyPr>
            <a:normAutofit/>
          </a:bodyPr>
          <a:lstStyle>
            <a:lvl1pPr>
              <a:buNone/>
              <a:defRPr sz="1800"/>
            </a:lvl1pPr>
          </a:lstStyle>
          <a:p>
            <a:r>
              <a:rPr lang="en-US"/>
              <a:t>Click icon to add picture</a:t>
            </a:r>
            <a:endParaRPr lang="en-US" dirty="0"/>
          </a:p>
        </p:txBody>
      </p:sp>
      <p:pic>
        <p:nvPicPr>
          <p:cNvPr id="2" name="Graphic 1" hidden="1">
            <a:extLst>
              <a:ext uri="{FF2B5EF4-FFF2-40B4-BE49-F238E27FC236}">
                <a16:creationId xmlns:a16="http://schemas.microsoft.com/office/drawing/2014/main" id="{295740BA-9B4E-4B38-827D-32544CDF758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92800"/>
            <a:ext cx="12192000" cy="965200"/>
          </a:xfrm>
          <a:prstGeom prst="rect">
            <a:avLst/>
          </a:prstGeom>
        </p:spPr>
      </p:pic>
      <p:pic>
        <p:nvPicPr>
          <p:cNvPr id="3" name="Graphic 2">
            <a:extLst>
              <a:ext uri="{FF2B5EF4-FFF2-40B4-BE49-F238E27FC236}">
                <a16:creationId xmlns:a16="http://schemas.microsoft.com/office/drawing/2014/main" id="{29C593AE-D9D2-42FE-A240-F97D187261D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327681"/>
            <a:ext cx="5496910" cy="1530320"/>
          </a:xfrm>
          <a:prstGeom prst="rect">
            <a:avLst/>
          </a:prstGeom>
        </p:spPr>
      </p:pic>
      <p:sp>
        <p:nvSpPr>
          <p:cNvPr id="11" name="Title 2">
            <a:extLst>
              <a:ext uri="{FF2B5EF4-FFF2-40B4-BE49-F238E27FC236}">
                <a16:creationId xmlns:a16="http://schemas.microsoft.com/office/drawing/2014/main" id="{9AA0A799-2244-4DB2-ACAB-F6DA87A73055}"/>
              </a:ext>
            </a:extLst>
          </p:cNvPr>
          <p:cNvSpPr>
            <a:spLocks noGrp="1"/>
          </p:cNvSpPr>
          <p:nvPr>
            <p:ph type="title"/>
          </p:nvPr>
        </p:nvSpPr>
        <p:spPr>
          <a:xfrm>
            <a:off x="762000" y="715961"/>
            <a:ext cx="5334000" cy="1189037"/>
          </a:xfrm>
        </p:spPr>
        <p:txBody>
          <a:bodyPr vert="horz" lIns="91440" tIns="45720" rIns="91440" bIns="45720" rtlCol="0" anchor="t">
            <a:normAutofit/>
          </a:bodyPr>
          <a:lstStyle>
            <a:lvl1pPr>
              <a:defRPr lang="en-US" sz="4000" b="1">
                <a:solidFill>
                  <a:schemeClr val="tx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830834994"/>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Dark">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bg1"/>
                </a:solidFill>
              </a:defRPr>
            </a:lvl1pPr>
            <a:lvl2pPr marL="283464" indent="-283464">
              <a:spcBef>
                <a:spcPts val="1000"/>
              </a:spcBef>
              <a:defRPr sz="1800">
                <a:solidFill>
                  <a:schemeClr val="bg1"/>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bg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62225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Light">
    <p:bg>
      <p:bgPr>
        <a:solidFill>
          <a:schemeClr val="bg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A997D967-7D0C-43B1-AF0D-22448F0504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55106" y="0"/>
            <a:ext cx="3136894" cy="6858000"/>
          </a:xfrm>
          <a:prstGeom prst="rect">
            <a:avLst/>
          </a:prstGeom>
        </p:spPr>
      </p:pic>
      <p:sp>
        <p:nvSpPr>
          <p:cNvPr id="5" name="Title 2">
            <a:extLst>
              <a:ext uri="{FF2B5EF4-FFF2-40B4-BE49-F238E27FC236}">
                <a16:creationId xmlns:a16="http://schemas.microsoft.com/office/drawing/2014/main" id="{9B292CAA-5A7B-44A6-B47D-2FE9F593A944}"/>
              </a:ext>
            </a:extLst>
          </p:cNvPr>
          <p:cNvSpPr>
            <a:spLocks noGrp="1"/>
          </p:cNvSpPr>
          <p:nvPr>
            <p:ph type="title"/>
          </p:nvPr>
        </p:nvSpPr>
        <p:spPr>
          <a:xfrm>
            <a:off x="761999" y="715961"/>
            <a:ext cx="6476999"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421192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tx1"/>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457700" y="1905000"/>
            <a:ext cx="7219043" cy="3276600"/>
          </a:xfrm>
        </p:spPr>
        <p:txBody>
          <a:bodyPr/>
          <a:lstStyle>
            <a:lvl1pPr marL="0" indent="0">
              <a:buNone/>
              <a:defRPr sz="1800" b="1">
                <a:solidFill>
                  <a:schemeClr val="accent1">
                    <a:lumMod val="50000"/>
                  </a:schemeClr>
                </a:solidFill>
              </a:defRPr>
            </a:lvl1pPr>
            <a:lvl2pPr marL="283464" indent="-283464">
              <a:spcBef>
                <a:spcPts val="1000"/>
              </a:spcBef>
              <a:defRPr sz="1800">
                <a:solidFill>
                  <a:schemeClr val="accent1">
                    <a:lumMod val="50000"/>
                  </a:schemeClr>
                </a:solidFill>
              </a:defRPr>
            </a:lvl2pPr>
          </a:lstStyle>
          <a:p>
            <a:pPr lvl="0"/>
            <a:r>
              <a:rPr lang="en-US"/>
              <a:t>Click to edit Master text styles</a:t>
            </a:r>
          </a:p>
          <a:p>
            <a:pPr lvl="1"/>
            <a:r>
              <a:rPr lang="en-US"/>
              <a:t>Second level</a:t>
            </a:r>
          </a:p>
        </p:txBody>
      </p:sp>
      <p:pic>
        <p:nvPicPr>
          <p:cNvPr id="2" name="Graphic 1">
            <a:extLst>
              <a:ext uri="{FF2B5EF4-FFF2-40B4-BE49-F238E27FC236}">
                <a16:creationId xmlns:a16="http://schemas.microsoft.com/office/drawing/2014/main" id="{805C4425-09AC-4097-B868-D49C9D64C8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03"/>
            <a:ext cx="3720664" cy="6857194"/>
          </a:xfrm>
          <a:prstGeom prst="rect">
            <a:avLst/>
          </a:prstGeom>
        </p:spPr>
      </p:pic>
      <p:sp>
        <p:nvSpPr>
          <p:cNvPr id="5" name="Title 2">
            <a:extLst>
              <a:ext uri="{FF2B5EF4-FFF2-40B4-BE49-F238E27FC236}">
                <a16:creationId xmlns:a16="http://schemas.microsoft.com/office/drawing/2014/main" id="{C6104E15-F449-422E-973A-1899DDF43DE1}"/>
              </a:ext>
            </a:extLst>
          </p:cNvPr>
          <p:cNvSpPr>
            <a:spLocks noGrp="1"/>
          </p:cNvSpPr>
          <p:nvPr>
            <p:ph type="title"/>
          </p:nvPr>
        </p:nvSpPr>
        <p:spPr>
          <a:xfrm>
            <a:off x="4457699" y="715961"/>
            <a:ext cx="7219043" cy="1189037"/>
          </a:xfrm>
        </p:spPr>
        <p:txBody>
          <a:bodyPr vert="horz" lIns="91440" tIns="45720" rIns="91440" bIns="45720" rtlCol="0" anchor="t">
            <a:normAutofit/>
          </a:bodyPr>
          <a:lstStyle>
            <a:lvl1pPr>
              <a:defRPr lang="en-US" sz="4000" b="1">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9559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etti Content Orang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9018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Green">
    <p:bg>
      <p:bgPr>
        <a:solidFill>
          <a:schemeClr val="accent5"/>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470216E-CA87-491C-BBBE-DDFD70D768F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94" t="34041" r="11052" b="45480"/>
          <a:stretch/>
        </p:blipFill>
        <p:spPr>
          <a:xfrm>
            <a:off x="-3048" y="35012"/>
            <a:ext cx="12198096" cy="6787977"/>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spTree>
    <p:extLst>
      <p:ext uri="{BB962C8B-B14F-4D97-AF65-F5344CB8AC3E}">
        <p14:creationId xmlns:p14="http://schemas.microsoft.com/office/powerpoint/2010/main" val="164887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4"/>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accent1">
                    <a:lumMod val="75000"/>
                  </a:schemeClr>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95467"/>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1"/>
                </a:solidFill>
                <a:effectLst/>
                <a:latin typeface="+mj-lt"/>
                <a:ea typeface="+mn-ea"/>
                <a:cs typeface="Segoe UI" pitchFamily="34" charset="0"/>
              </a:defRPr>
            </a:lvl1pPr>
          </a:lstStyle>
          <a:p>
            <a:pPr lvl="0"/>
            <a:r>
              <a:rPr lang="en-US" dirty="0"/>
              <a:t>Click to edit Master text styles</a:t>
            </a:r>
          </a:p>
        </p:txBody>
      </p:sp>
      <p:pic>
        <p:nvPicPr>
          <p:cNvPr id="3" name="Graphic 2">
            <a:extLst>
              <a:ext uri="{FF2B5EF4-FFF2-40B4-BE49-F238E27FC236}">
                <a16:creationId xmlns:a16="http://schemas.microsoft.com/office/drawing/2014/main" id="{F781D833-01F3-4F75-8F62-D60039CA3703}"/>
              </a:ext>
            </a:extLst>
          </p:cNvPr>
          <p:cNvPicPr>
            <a:picLocks noChangeAspect="1"/>
          </p:cNvPicPr>
          <p:nvPr userDrawn="1"/>
        </p:nvPicPr>
        <p:blipFill>
          <a:blip r:embed="rId2">
            <a:alphaModFix amt="50000"/>
            <a:extLst>
              <a:ext uri="{96DAC541-7B7A-43D3-8B79-37D633B846F1}">
                <asvg:svgBlip xmlns:asvg="http://schemas.microsoft.com/office/drawing/2016/SVG/main" r:embed="rId3"/>
              </a:ext>
            </a:extLst>
          </a:blip>
          <a:stretch>
            <a:fillRect/>
          </a:stretch>
        </p:blipFill>
        <p:spPr>
          <a:xfrm>
            <a:off x="0" y="5791200"/>
            <a:ext cx="12192000" cy="1066800"/>
          </a:xfrm>
          <a:prstGeom prst="rect">
            <a:avLst/>
          </a:prstGeom>
        </p:spPr>
      </p:pic>
    </p:spTree>
    <p:extLst>
      <p:ext uri="{BB962C8B-B14F-4D97-AF65-F5344CB8AC3E}">
        <p14:creationId xmlns:p14="http://schemas.microsoft.com/office/powerpoint/2010/main" val="1273945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4/8/2021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399189903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7" r:id="rId5"/>
    <p:sldLayoutId id="2147483710" r:id="rId6"/>
    <p:sldLayoutId id="2147483716" r:id="rId7"/>
    <p:sldLayoutId id="2147483718"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theartnewspaper.com/review/three-exhibitions-to-see-in-new-york-this-weekend-19-march" TargetMode="External"/><Relationship Id="rId3" Type="http://schemas.openxmlformats.org/officeDocument/2006/relationships/hyperlink" Target="https://poets.org/poem/death-fugue" TargetMode="External"/><Relationship Id="rId7" Type="http://schemas.openxmlformats.org/officeDocument/2006/relationships/hyperlink" Target="https://www.omenkaonline.com/artist-dossier-julie-mehretu/" TargetMode="External"/><Relationship Id="rId2" Type="http://schemas.openxmlformats.org/officeDocument/2006/relationships/hyperlink" Target="https://www.brainyquote.com/quotes/anselm_kiefer_505224" TargetMode="External"/><Relationship Id="rId1" Type="http://schemas.openxmlformats.org/officeDocument/2006/relationships/slideLayout" Target="../slideLayouts/slideLayout6.xml"/><Relationship Id="rId6" Type="http://schemas.openxmlformats.org/officeDocument/2006/relationships/hyperlink" Target="https://www.artlyst.com/features/anselm-kiefer-monumental-paintings-rising-industrial-moonscape-planta-paul-black/" TargetMode="External"/><Relationship Id="rId11" Type="http://schemas.openxmlformats.org/officeDocument/2006/relationships/hyperlink" Target="https://www.ronifeinstein.com/book/julie-mehretu/" TargetMode="External"/><Relationship Id="rId5" Type="http://schemas.openxmlformats.org/officeDocument/2006/relationships/hyperlink" Target="https://www.sfmoma.org/artwork/FC.595/" TargetMode="External"/><Relationship Id="rId10" Type="http://schemas.openxmlformats.org/officeDocument/2006/relationships/hyperlink" Target="https://www.brainyquote.com/quotes/julie_mehretu_536029" TargetMode="External"/><Relationship Id="rId4" Type="http://schemas.openxmlformats.org/officeDocument/2006/relationships/hyperlink" Target="https://gagosian.com/quarterly/2014/10/06/anselm-kiefer-royal-academy-art/" TargetMode="External"/><Relationship Id="rId9" Type="http://schemas.openxmlformats.org/officeDocument/2006/relationships/hyperlink" Target="http://lacmaonfire.blogspot.com/2019/12/mehretu-and-subconscious-terror.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brainyquote.com/authors/anselm-kiefer-quotes" TargetMode="Externa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68E5CF-FC82-40DA-8E6D-0BFF887BD80E}"/>
              </a:ext>
            </a:extLst>
          </p:cNvPr>
          <p:cNvSpPr>
            <a:spLocks noGrp="1"/>
          </p:cNvSpPr>
          <p:nvPr>
            <p:ph type="title"/>
          </p:nvPr>
        </p:nvSpPr>
        <p:spPr/>
        <p:txBody>
          <a:bodyPr anchor="ctr"/>
          <a:lstStyle/>
          <a:p>
            <a:r>
              <a:rPr lang="en-US" dirty="0"/>
              <a:t>Artist research</a:t>
            </a:r>
            <a:br>
              <a:rPr lang="en-US" dirty="0"/>
            </a:br>
            <a:endParaRPr lang="en-US" dirty="0"/>
          </a:p>
        </p:txBody>
      </p:sp>
    </p:spTree>
    <p:extLst>
      <p:ext uri="{BB962C8B-B14F-4D97-AF65-F5344CB8AC3E}">
        <p14:creationId xmlns:p14="http://schemas.microsoft.com/office/powerpoint/2010/main" val="415239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769EF9-1612-42F9-BB93-658619D321FF}"/>
              </a:ext>
            </a:extLst>
          </p:cNvPr>
          <p:cNvSpPr>
            <a:spLocks noGrp="1"/>
          </p:cNvSpPr>
          <p:nvPr>
            <p:ph type="title"/>
          </p:nvPr>
        </p:nvSpPr>
        <p:spPr/>
        <p:txBody>
          <a:bodyPr/>
          <a:lstStyle/>
          <a:p>
            <a:r>
              <a:rPr lang="en-US" dirty="0"/>
              <a:t>Citations </a:t>
            </a:r>
            <a:br>
              <a:rPr lang="en-US" dirty="0"/>
            </a:br>
            <a:endParaRPr lang="en-US" dirty="0"/>
          </a:p>
        </p:txBody>
      </p:sp>
      <p:sp>
        <p:nvSpPr>
          <p:cNvPr id="3" name="Text Placeholder 2">
            <a:extLst>
              <a:ext uri="{FF2B5EF4-FFF2-40B4-BE49-F238E27FC236}">
                <a16:creationId xmlns:a16="http://schemas.microsoft.com/office/drawing/2014/main" id="{D3316BC9-7937-4417-B232-1B37F4796011}"/>
              </a:ext>
            </a:extLst>
          </p:cNvPr>
          <p:cNvSpPr>
            <a:spLocks noGrp="1"/>
          </p:cNvSpPr>
          <p:nvPr>
            <p:ph type="body" sz="quarter" idx="11"/>
          </p:nvPr>
        </p:nvSpPr>
        <p:spPr>
          <a:xfrm>
            <a:off x="4457700" y="1904999"/>
            <a:ext cx="7219043" cy="4829355"/>
          </a:xfrm>
        </p:spPr>
        <p:txBody>
          <a:bodyPr>
            <a:normAutofit fontScale="25000" lnSpcReduction="20000"/>
          </a:bodyPr>
          <a:lstStyle/>
          <a:p>
            <a:r>
              <a:rPr lang="en-US" sz="7200" dirty="0">
                <a:hlinkClick r:id="rId2"/>
              </a:rPr>
              <a:t>https://www.brainyquote.com/quotes/anselm_kiefer_505224</a:t>
            </a:r>
            <a:br>
              <a:rPr lang="en-US" sz="7200" dirty="0"/>
            </a:br>
            <a:r>
              <a:rPr lang="en-US" sz="7200" dirty="0">
                <a:hlinkClick r:id="rId3"/>
              </a:rPr>
              <a:t>https://poets.org/poem/death-fugue</a:t>
            </a:r>
            <a:br>
              <a:rPr lang="en-US" sz="7200" dirty="0"/>
            </a:br>
            <a:r>
              <a:rPr lang="en-US" sz="7200" dirty="0">
                <a:hlinkClick r:id="rId4"/>
              </a:rPr>
              <a:t>https://gagosian.com/quarterly/2014/10/06/anselm-kiefer-royal-academy-art/</a:t>
            </a:r>
            <a:endParaRPr lang="en-US" sz="7200" dirty="0"/>
          </a:p>
          <a:p>
            <a:r>
              <a:rPr lang="en-US" sz="7200" dirty="0">
                <a:hlinkClick r:id="rId5"/>
              </a:rPr>
              <a:t>https://www.sfmoma.org/artwork/FC.595/</a:t>
            </a:r>
            <a:endParaRPr lang="en-US" sz="7200" dirty="0"/>
          </a:p>
          <a:p>
            <a:r>
              <a:rPr lang="en-US" sz="7200" dirty="0">
                <a:hlinkClick r:id="rId6"/>
              </a:rPr>
              <a:t>https://www.artlyst.com/features/anselm-kiefer-monumental-paintings-rising-industrial-moonscape-planta-paul-black/</a:t>
            </a:r>
            <a:br>
              <a:rPr lang="en-US" sz="7200" dirty="0"/>
            </a:br>
            <a:r>
              <a:rPr lang="en-US" sz="7200" dirty="0">
                <a:hlinkClick r:id="rId7"/>
              </a:rPr>
              <a:t>https://www.omenkaonline.com/artist-dossier-julie-mehretu/</a:t>
            </a:r>
            <a:endParaRPr lang="en-US" sz="7200" dirty="0"/>
          </a:p>
          <a:p>
            <a:r>
              <a:rPr lang="en-US" sz="7200" dirty="0">
                <a:hlinkClick r:id="rId8"/>
              </a:rPr>
              <a:t>https://www.theartnewspaper.com/review/three-exhibitions-to-see-in-new-york-this-weekend-19-march</a:t>
            </a:r>
            <a:endParaRPr lang="en-US" sz="7200" dirty="0"/>
          </a:p>
          <a:p>
            <a:r>
              <a:rPr lang="en-US" sz="7200" dirty="0">
                <a:hlinkClick r:id="rId9"/>
              </a:rPr>
              <a:t>http://lacmaonfire.blogspot.com/2019/12/mehretu-and-subconscious-terror.html</a:t>
            </a:r>
            <a:endParaRPr lang="en-US" sz="7200" dirty="0"/>
          </a:p>
          <a:p>
            <a:r>
              <a:rPr lang="en-US" sz="7200" dirty="0">
                <a:hlinkClick r:id="rId7"/>
              </a:rPr>
              <a:t>https://www.omenkaonline.com/artist-dossier-julie-mehretu/</a:t>
            </a:r>
            <a:endParaRPr lang="en-US" sz="7200" dirty="0"/>
          </a:p>
          <a:p>
            <a:r>
              <a:rPr lang="en-US" sz="7200" dirty="0">
                <a:hlinkClick r:id="rId10"/>
              </a:rPr>
              <a:t>https://www.brainyquote.com/quotes/julie_mehretu_536029</a:t>
            </a:r>
            <a:endParaRPr lang="en-US" sz="7200" dirty="0"/>
          </a:p>
          <a:p>
            <a:r>
              <a:rPr lang="en-US" sz="7200" dirty="0">
                <a:hlinkClick r:id="rId11"/>
              </a:rPr>
              <a:t>https://www.ronifeinstein.com/book/julie-mehretu/</a:t>
            </a:r>
            <a:endParaRPr lang="en-US" sz="7200" dirty="0"/>
          </a:p>
          <a:p>
            <a:endParaRPr lang="en-US" dirty="0"/>
          </a:p>
          <a:p>
            <a:endParaRPr lang="en-US" dirty="0"/>
          </a:p>
          <a:p>
            <a:br>
              <a:rPr lang="en-US" dirty="0"/>
            </a:br>
            <a:endParaRPr lang="en-US" dirty="0"/>
          </a:p>
        </p:txBody>
      </p:sp>
    </p:spTree>
    <p:extLst>
      <p:ext uri="{BB962C8B-B14F-4D97-AF65-F5344CB8AC3E}">
        <p14:creationId xmlns:p14="http://schemas.microsoft.com/office/powerpoint/2010/main" val="123622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C5EA60-12FC-4FB7-9CED-CDC28177F4B1}"/>
              </a:ext>
            </a:extLst>
          </p:cNvPr>
          <p:cNvSpPr>
            <a:spLocks noGrp="1"/>
          </p:cNvSpPr>
          <p:nvPr>
            <p:ph type="title"/>
          </p:nvPr>
        </p:nvSpPr>
        <p:spPr/>
        <p:txBody>
          <a:bodyPr/>
          <a:lstStyle/>
          <a:p>
            <a:r>
              <a:rPr lang="en-US" dirty="0"/>
              <a:t>Anselm Kiefer</a:t>
            </a:r>
          </a:p>
        </p:txBody>
      </p:sp>
      <p:pic>
        <p:nvPicPr>
          <p:cNvPr id="3" name="Picture 2">
            <a:extLst>
              <a:ext uri="{FF2B5EF4-FFF2-40B4-BE49-F238E27FC236}">
                <a16:creationId xmlns:a16="http://schemas.microsoft.com/office/drawing/2014/main" id="{CB132635-08AA-451B-803B-4B0D69CCD98D}"/>
              </a:ext>
            </a:extLst>
          </p:cNvPr>
          <p:cNvPicPr>
            <a:picLocks noChangeAspect="1"/>
          </p:cNvPicPr>
          <p:nvPr/>
        </p:nvPicPr>
        <p:blipFill>
          <a:blip r:embed="rId2"/>
          <a:stretch>
            <a:fillRect/>
          </a:stretch>
        </p:blipFill>
        <p:spPr>
          <a:xfrm>
            <a:off x="656897" y="1310479"/>
            <a:ext cx="6582101" cy="4431102"/>
          </a:xfrm>
          <a:prstGeom prst="rect">
            <a:avLst/>
          </a:prstGeom>
        </p:spPr>
      </p:pic>
      <p:sp>
        <p:nvSpPr>
          <p:cNvPr id="2" name="Text Placeholder 1">
            <a:extLst>
              <a:ext uri="{FF2B5EF4-FFF2-40B4-BE49-F238E27FC236}">
                <a16:creationId xmlns:a16="http://schemas.microsoft.com/office/drawing/2014/main" id="{3F36812B-2065-4A2B-B59B-8957022687BC}"/>
              </a:ext>
            </a:extLst>
          </p:cNvPr>
          <p:cNvSpPr>
            <a:spLocks noGrp="1"/>
          </p:cNvSpPr>
          <p:nvPr>
            <p:ph type="body" sz="quarter" idx="11"/>
          </p:nvPr>
        </p:nvSpPr>
        <p:spPr>
          <a:xfrm>
            <a:off x="762000" y="1905000"/>
            <a:ext cx="6477000" cy="3276600"/>
          </a:xfrm>
        </p:spPr>
        <p:txBody>
          <a:bodyPr vert="horz" lIns="91440" tIns="45720" rIns="91440" bIns="45720" rtlCol="0" anchor="t">
            <a:normAutofit/>
          </a:bodyPr>
          <a:lstStyle/>
          <a:p>
            <a:endParaRPr lang="en-US" altLang="en-US" dirty="0"/>
          </a:p>
        </p:txBody>
      </p:sp>
      <p:sp>
        <p:nvSpPr>
          <p:cNvPr id="4" name="Oval 3">
            <a:extLst>
              <a:ext uri="{FF2B5EF4-FFF2-40B4-BE49-F238E27FC236}">
                <a16:creationId xmlns:a16="http://schemas.microsoft.com/office/drawing/2014/main" id="{842A108E-DC7B-4D84-B1C6-374C35499093}"/>
              </a:ext>
            </a:extLst>
          </p:cNvPr>
          <p:cNvSpPr/>
          <p:nvPr/>
        </p:nvSpPr>
        <p:spPr>
          <a:xfrm>
            <a:off x="5716438" y="137286"/>
            <a:ext cx="2317630" cy="234638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104153F0-6349-4508-8C4A-5E73C1C49D2E}"/>
              </a:ext>
            </a:extLst>
          </p:cNvPr>
          <p:cNvPicPr>
            <a:picLocks noChangeAspect="1"/>
          </p:cNvPicPr>
          <p:nvPr/>
        </p:nvPicPr>
        <p:blipFill>
          <a:blip r:embed="rId3"/>
          <a:stretch>
            <a:fillRect/>
          </a:stretch>
        </p:blipFill>
        <p:spPr>
          <a:xfrm>
            <a:off x="5588544" y="2647173"/>
            <a:ext cx="1014912" cy="1025539"/>
          </a:xfrm>
          <a:prstGeom prst="rect">
            <a:avLst/>
          </a:prstGeom>
        </p:spPr>
      </p:pic>
      <p:pic>
        <p:nvPicPr>
          <p:cNvPr id="7" name="Picture 6">
            <a:extLst>
              <a:ext uri="{FF2B5EF4-FFF2-40B4-BE49-F238E27FC236}">
                <a16:creationId xmlns:a16="http://schemas.microsoft.com/office/drawing/2014/main" id="{A16B477F-ECC4-477F-A35A-280C27885505}"/>
              </a:ext>
            </a:extLst>
          </p:cNvPr>
          <p:cNvPicPr>
            <a:picLocks noChangeAspect="1"/>
          </p:cNvPicPr>
          <p:nvPr/>
        </p:nvPicPr>
        <p:blipFill>
          <a:blip r:embed="rId3"/>
          <a:stretch>
            <a:fillRect/>
          </a:stretch>
        </p:blipFill>
        <p:spPr>
          <a:xfrm>
            <a:off x="5017827" y="1734229"/>
            <a:ext cx="698611" cy="705926"/>
          </a:xfrm>
          <a:prstGeom prst="rect">
            <a:avLst/>
          </a:prstGeom>
        </p:spPr>
      </p:pic>
      <p:pic>
        <p:nvPicPr>
          <p:cNvPr id="8" name="Picture 7">
            <a:extLst>
              <a:ext uri="{FF2B5EF4-FFF2-40B4-BE49-F238E27FC236}">
                <a16:creationId xmlns:a16="http://schemas.microsoft.com/office/drawing/2014/main" id="{97B194A1-8B8E-4C15-9A7A-B2E04C6498EF}"/>
              </a:ext>
            </a:extLst>
          </p:cNvPr>
          <p:cNvPicPr>
            <a:picLocks noChangeAspect="1"/>
          </p:cNvPicPr>
          <p:nvPr/>
        </p:nvPicPr>
        <p:blipFill>
          <a:blip r:embed="rId3"/>
          <a:stretch>
            <a:fillRect/>
          </a:stretch>
        </p:blipFill>
        <p:spPr>
          <a:xfrm>
            <a:off x="382566" y="4771283"/>
            <a:ext cx="1158687" cy="1170820"/>
          </a:xfrm>
          <a:prstGeom prst="rect">
            <a:avLst/>
          </a:prstGeom>
        </p:spPr>
      </p:pic>
      <p:pic>
        <p:nvPicPr>
          <p:cNvPr id="9" name="Picture 8">
            <a:extLst>
              <a:ext uri="{FF2B5EF4-FFF2-40B4-BE49-F238E27FC236}">
                <a16:creationId xmlns:a16="http://schemas.microsoft.com/office/drawing/2014/main" id="{AC4560B9-8C8F-4B7F-B145-5FE697AFEC17}"/>
              </a:ext>
            </a:extLst>
          </p:cNvPr>
          <p:cNvPicPr>
            <a:picLocks noChangeAspect="1"/>
          </p:cNvPicPr>
          <p:nvPr/>
        </p:nvPicPr>
        <p:blipFill>
          <a:blip r:embed="rId3"/>
          <a:stretch>
            <a:fillRect/>
          </a:stretch>
        </p:blipFill>
        <p:spPr>
          <a:xfrm>
            <a:off x="1170446" y="4169433"/>
            <a:ext cx="482898" cy="487955"/>
          </a:xfrm>
          <a:prstGeom prst="rect">
            <a:avLst/>
          </a:prstGeom>
        </p:spPr>
      </p:pic>
      <p:pic>
        <p:nvPicPr>
          <p:cNvPr id="10" name="Picture 9">
            <a:extLst>
              <a:ext uri="{FF2B5EF4-FFF2-40B4-BE49-F238E27FC236}">
                <a16:creationId xmlns:a16="http://schemas.microsoft.com/office/drawing/2014/main" id="{ED56A9E6-FD64-4144-B8B9-785EDC36B29E}"/>
              </a:ext>
            </a:extLst>
          </p:cNvPr>
          <p:cNvPicPr>
            <a:picLocks noChangeAspect="1"/>
          </p:cNvPicPr>
          <p:nvPr/>
        </p:nvPicPr>
        <p:blipFill>
          <a:blip r:embed="rId3"/>
          <a:stretch>
            <a:fillRect/>
          </a:stretch>
        </p:blipFill>
        <p:spPr>
          <a:xfrm>
            <a:off x="2711698" y="5424669"/>
            <a:ext cx="393811" cy="397935"/>
          </a:xfrm>
          <a:prstGeom prst="rect">
            <a:avLst/>
          </a:prstGeom>
        </p:spPr>
      </p:pic>
      <p:sp>
        <p:nvSpPr>
          <p:cNvPr id="12" name="TextBox 11">
            <a:extLst>
              <a:ext uri="{FF2B5EF4-FFF2-40B4-BE49-F238E27FC236}">
                <a16:creationId xmlns:a16="http://schemas.microsoft.com/office/drawing/2014/main" id="{FF6B2653-7DE9-4B76-9C83-F9B7A39B613B}"/>
              </a:ext>
            </a:extLst>
          </p:cNvPr>
          <p:cNvSpPr txBox="1"/>
          <p:nvPr/>
        </p:nvSpPr>
        <p:spPr>
          <a:xfrm>
            <a:off x="7937609" y="1549760"/>
            <a:ext cx="3555456" cy="3046988"/>
          </a:xfrm>
          <a:prstGeom prst="rect">
            <a:avLst/>
          </a:prstGeom>
          <a:noFill/>
        </p:spPr>
        <p:txBody>
          <a:bodyPr wrap="square">
            <a:spAutoFit/>
          </a:bodyPr>
          <a:lstStyle/>
          <a:p>
            <a:r>
              <a:rPr lang="en-US" sz="2400" b="1" dirty="0">
                <a:solidFill>
                  <a:schemeClr val="bg1"/>
                </a:solidFill>
              </a:rPr>
              <a:t>History speaks to artists. It changes the artist's thinking and is constantly reshaping it into different and unexpected images.</a:t>
            </a:r>
          </a:p>
          <a:p>
            <a:endParaRPr lang="en-US" sz="2400" b="1" dirty="0">
              <a:solidFill>
                <a:schemeClr val="bg1"/>
              </a:solidFill>
            </a:endParaRPr>
          </a:p>
          <a:p>
            <a:r>
              <a:rPr lang="en-US" sz="2400" b="1" dirty="0">
                <a:solidFill>
                  <a:schemeClr val="bg1"/>
                </a:solidFill>
              </a:rPr>
              <a:t>Anselm Kiefer</a:t>
            </a:r>
            <a:endParaRPr lang="en-CA" sz="2400" b="1" dirty="0">
              <a:solidFill>
                <a:schemeClr val="bg1"/>
              </a:solidFill>
            </a:endParaRPr>
          </a:p>
        </p:txBody>
      </p:sp>
    </p:spTree>
    <p:extLst>
      <p:ext uri="{BB962C8B-B14F-4D97-AF65-F5344CB8AC3E}">
        <p14:creationId xmlns:p14="http://schemas.microsoft.com/office/powerpoint/2010/main" val="31740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04F334-722D-4437-9B7E-9F8CF94D0588}"/>
              </a:ext>
            </a:extLst>
          </p:cNvPr>
          <p:cNvPicPr>
            <a:picLocks noChangeAspect="1"/>
          </p:cNvPicPr>
          <p:nvPr/>
        </p:nvPicPr>
        <p:blipFill>
          <a:blip r:embed="rId2"/>
          <a:stretch>
            <a:fillRect/>
          </a:stretch>
        </p:blipFill>
        <p:spPr>
          <a:xfrm>
            <a:off x="-132272" y="2664863"/>
            <a:ext cx="1158340" cy="1170533"/>
          </a:xfrm>
          <a:prstGeom prst="rect">
            <a:avLst/>
          </a:prstGeom>
        </p:spPr>
      </p:pic>
      <p:pic>
        <p:nvPicPr>
          <p:cNvPr id="10" name="Picture 9">
            <a:extLst>
              <a:ext uri="{FF2B5EF4-FFF2-40B4-BE49-F238E27FC236}">
                <a16:creationId xmlns:a16="http://schemas.microsoft.com/office/drawing/2014/main" id="{EE61ED72-8E4E-4E44-B583-71D1895E52A4}"/>
              </a:ext>
            </a:extLst>
          </p:cNvPr>
          <p:cNvPicPr>
            <a:picLocks noChangeAspect="1"/>
          </p:cNvPicPr>
          <p:nvPr/>
        </p:nvPicPr>
        <p:blipFill>
          <a:blip r:embed="rId2"/>
          <a:stretch>
            <a:fillRect/>
          </a:stretch>
        </p:blipFill>
        <p:spPr>
          <a:xfrm>
            <a:off x="1553422" y="1961176"/>
            <a:ext cx="579170" cy="585266"/>
          </a:xfrm>
          <a:prstGeom prst="rect">
            <a:avLst/>
          </a:prstGeom>
        </p:spPr>
      </p:pic>
      <p:pic>
        <p:nvPicPr>
          <p:cNvPr id="9" name="Picture 8">
            <a:extLst>
              <a:ext uri="{FF2B5EF4-FFF2-40B4-BE49-F238E27FC236}">
                <a16:creationId xmlns:a16="http://schemas.microsoft.com/office/drawing/2014/main" id="{8B71E0B2-3A8A-400B-A180-F4BC6787337B}"/>
              </a:ext>
            </a:extLst>
          </p:cNvPr>
          <p:cNvPicPr>
            <a:picLocks noChangeAspect="1"/>
          </p:cNvPicPr>
          <p:nvPr/>
        </p:nvPicPr>
        <p:blipFill>
          <a:blip r:embed="rId2"/>
          <a:stretch>
            <a:fillRect/>
          </a:stretch>
        </p:blipFill>
        <p:spPr>
          <a:xfrm>
            <a:off x="1939935" y="1933723"/>
            <a:ext cx="956201" cy="966266"/>
          </a:xfrm>
          <a:prstGeom prst="rect">
            <a:avLst/>
          </a:prstGeom>
        </p:spPr>
      </p:pic>
      <p:pic>
        <p:nvPicPr>
          <p:cNvPr id="8" name="Picture 7">
            <a:extLst>
              <a:ext uri="{FF2B5EF4-FFF2-40B4-BE49-F238E27FC236}">
                <a16:creationId xmlns:a16="http://schemas.microsoft.com/office/drawing/2014/main" id="{89393ECF-2D79-4B88-B9CB-C37296B700CA}"/>
              </a:ext>
            </a:extLst>
          </p:cNvPr>
          <p:cNvPicPr>
            <a:picLocks noChangeAspect="1"/>
          </p:cNvPicPr>
          <p:nvPr/>
        </p:nvPicPr>
        <p:blipFill>
          <a:blip r:embed="rId2"/>
          <a:stretch>
            <a:fillRect/>
          </a:stretch>
        </p:blipFill>
        <p:spPr>
          <a:xfrm>
            <a:off x="-132272" y="-1452222"/>
            <a:ext cx="3667427" cy="3706031"/>
          </a:xfrm>
          <a:prstGeom prst="rect">
            <a:avLst/>
          </a:prstGeom>
        </p:spPr>
      </p:pic>
      <p:pic>
        <p:nvPicPr>
          <p:cNvPr id="5" name="Picture 4">
            <a:extLst>
              <a:ext uri="{FF2B5EF4-FFF2-40B4-BE49-F238E27FC236}">
                <a16:creationId xmlns:a16="http://schemas.microsoft.com/office/drawing/2014/main" id="{F41B4CEE-05A9-4A37-A812-879B03638437}"/>
              </a:ext>
            </a:extLst>
          </p:cNvPr>
          <p:cNvPicPr>
            <a:picLocks noChangeAspect="1"/>
          </p:cNvPicPr>
          <p:nvPr/>
        </p:nvPicPr>
        <p:blipFill>
          <a:blip r:embed="rId2"/>
          <a:stretch>
            <a:fillRect/>
          </a:stretch>
        </p:blipFill>
        <p:spPr>
          <a:xfrm>
            <a:off x="-326129" y="1129952"/>
            <a:ext cx="1158340" cy="1170533"/>
          </a:xfrm>
          <a:prstGeom prst="rect">
            <a:avLst/>
          </a:prstGeom>
        </p:spPr>
      </p:pic>
      <p:pic>
        <p:nvPicPr>
          <p:cNvPr id="2" name="Picture 1">
            <a:extLst>
              <a:ext uri="{FF2B5EF4-FFF2-40B4-BE49-F238E27FC236}">
                <a16:creationId xmlns:a16="http://schemas.microsoft.com/office/drawing/2014/main" id="{D9674D20-CC02-4B44-8418-59DBEA960516}"/>
              </a:ext>
            </a:extLst>
          </p:cNvPr>
          <p:cNvPicPr>
            <a:picLocks noChangeAspect="1"/>
          </p:cNvPicPr>
          <p:nvPr/>
        </p:nvPicPr>
        <p:blipFill>
          <a:blip r:embed="rId3"/>
          <a:stretch>
            <a:fillRect/>
          </a:stretch>
        </p:blipFill>
        <p:spPr>
          <a:xfrm>
            <a:off x="3879871" y="-178279"/>
            <a:ext cx="8312129" cy="6092790"/>
          </a:xfrm>
          <a:prstGeom prst="rect">
            <a:avLst/>
          </a:prstGeom>
        </p:spPr>
      </p:pic>
      <p:sp>
        <p:nvSpPr>
          <p:cNvPr id="6" name="Title 5">
            <a:extLst>
              <a:ext uri="{FF2B5EF4-FFF2-40B4-BE49-F238E27FC236}">
                <a16:creationId xmlns:a16="http://schemas.microsoft.com/office/drawing/2014/main" id="{ECE50E06-E63E-4F56-A2A4-9E76FE39B5A4}"/>
              </a:ext>
            </a:extLst>
          </p:cNvPr>
          <p:cNvSpPr>
            <a:spLocks noGrp="1"/>
          </p:cNvSpPr>
          <p:nvPr>
            <p:ph type="title"/>
          </p:nvPr>
        </p:nvSpPr>
        <p:spPr>
          <a:xfrm>
            <a:off x="0" y="129365"/>
            <a:ext cx="3879871" cy="1189037"/>
          </a:xfrm>
        </p:spPr>
        <p:txBody>
          <a:bodyPr>
            <a:noAutofit/>
          </a:bodyPr>
          <a:lstStyle/>
          <a:p>
            <a:r>
              <a:rPr lang="en-US" sz="900" dirty="0">
                <a:solidFill>
                  <a:schemeClr val="tx1"/>
                </a:solidFill>
              </a:rPr>
              <a:t>Death Fugue</a:t>
            </a:r>
            <a:br>
              <a:rPr lang="en-US" sz="900" dirty="0">
                <a:solidFill>
                  <a:schemeClr val="tx1"/>
                </a:solidFill>
              </a:rPr>
            </a:br>
            <a:br>
              <a:rPr lang="en-US" sz="900" dirty="0">
                <a:solidFill>
                  <a:schemeClr val="tx1"/>
                </a:solidFill>
              </a:rPr>
            </a:br>
            <a:r>
              <a:rPr lang="en-US" sz="900" dirty="0">
                <a:solidFill>
                  <a:schemeClr val="tx1"/>
                </a:solidFill>
              </a:rPr>
              <a:t>Black milk of daybreak we drink it at evening</a:t>
            </a:r>
            <a:br>
              <a:rPr lang="en-US" sz="900" dirty="0">
                <a:solidFill>
                  <a:schemeClr val="tx1"/>
                </a:solidFill>
              </a:rPr>
            </a:br>
            <a:r>
              <a:rPr lang="en-US" sz="900" dirty="0">
                <a:solidFill>
                  <a:schemeClr val="tx1"/>
                </a:solidFill>
              </a:rPr>
              <a:t>we drink it at midday and morning we drink it at night</a:t>
            </a:r>
            <a:br>
              <a:rPr lang="en-US" sz="900" dirty="0">
                <a:solidFill>
                  <a:schemeClr val="tx1"/>
                </a:solidFill>
              </a:rPr>
            </a:br>
            <a:r>
              <a:rPr lang="en-US" sz="900" dirty="0">
                <a:solidFill>
                  <a:schemeClr val="tx1"/>
                </a:solidFill>
              </a:rPr>
              <a:t>we drink and we drink</a:t>
            </a:r>
            <a:br>
              <a:rPr lang="en-US" sz="900" dirty="0">
                <a:solidFill>
                  <a:schemeClr val="tx1"/>
                </a:solidFill>
              </a:rPr>
            </a:br>
            <a:r>
              <a:rPr lang="en-US" sz="900" dirty="0">
                <a:solidFill>
                  <a:schemeClr val="tx1"/>
                </a:solidFill>
              </a:rPr>
              <a:t>we shovel a grave in the air there you won't lie too cramped</a:t>
            </a:r>
            <a:br>
              <a:rPr lang="en-US" sz="900" dirty="0">
                <a:solidFill>
                  <a:schemeClr val="tx1"/>
                </a:solidFill>
              </a:rPr>
            </a:br>
            <a:r>
              <a:rPr lang="en-US" sz="900" dirty="0">
                <a:solidFill>
                  <a:schemeClr val="tx1"/>
                </a:solidFill>
              </a:rPr>
              <a:t>A man lives in the house he plays with his vipers he writes</a:t>
            </a:r>
            <a:br>
              <a:rPr lang="en-US" sz="900" dirty="0">
                <a:solidFill>
                  <a:schemeClr val="tx1"/>
                </a:solidFill>
              </a:rPr>
            </a:br>
            <a:r>
              <a:rPr lang="en-US" sz="900" dirty="0">
                <a:solidFill>
                  <a:schemeClr val="tx1"/>
                </a:solidFill>
              </a:rPr>
              <a:t>he writes when it grows dark to Deutschland your golden hair Marguerite</a:t>
            </a:r>
            <a:br>
              <a:rPr lang="en-US" sz="900" dirty="0">
                <a:solidFill>
                  <a:schemeClr val="tx1"/>
                </a:solidFill>
              </a:rPr>
            </a:br>
            <a:r>
              <a:rPr lang="en-US" sz="900" dirty="0">
                <a:solidFill>
                  <a:schemeClr val="tx1"/>
                </a:solidFill>
              </a:rPr>
              <a:t>he writes it and steps out of doors and the stars are all sparkling</a:t>
            </a:r>
            <a:br>
              <a:rPr lang="en-US" sz="900" dirty="0">
                <a:solidFill>
                  <a:schemeClr val="tx1"/>
                </a:solidFill>
              </a:rPr>
            </a:br>
            <a:r>
              <a:rPr lang="en-US" sz="900" dirty="0">
                <a:solidFill>
                  <a:schemeClr val="tx1"/>
                </a:solidFill>
              </a:rPr>
              <a:t>he whistles his hounds to come close</a:t>
            </a:r>
            <a:br>
              <a:rPr lang="en-US" sz="900" dirty="0">
                <a:solidFill>
                  <a:schemeClr val="tx1"/>
                </a:solidFill>
              </a:rPr>
            </a:br>
            <a:r>
              <a:rPr lang="en-US" sz="900" dirty="0">
                <a:solidFill>
                  <a:schemeClr val="tx1"/>
                </a:solidFill>
              </a:rPr>
              <a:t>he whistles his Jews into rows has them shovel a grave in the ground</a:t>
            </a:r>
            <a:br>
              <a:rPr lang="en-US" sz="900" dirty="0">
                <a:solidFill>
                  <a:schemeClr val="tx1"/>
                </a:solidFill>
              </a:rPr>
            </a:br>
            <a:r>
              <a:rPr lang="en-US" sz="900" dirty="0">
                <a:solidFill>
                  <a:schemeClr val="tx1"/>
                </a:solidFill>
              </a:rPr>
              <a:t>he orders us strike up and play for the dance</a:t>
            </a:r>
            <a:br>
              <a:rPr lang="en-US" sz="900" dirty="0">
                <a:solidFill>
                  <a:schemeClr val="tx1"/>
                </a:solidFill>
              </a:rPr>
            </a:br>
            <a:r>
              <a:rPr lang="en-US" sz="900" dirty="0">
                <a:solidFill>
                  <a:schemeClr val="tx1"/>
                </a:solidFill>
              </a:rPr>
              <a:t>Black milk of daybreak we drink you at night</a:t>
            </a:r>
            <a:br>
              <a:rPr lang="en-US" sz="900" dirty="0">
                <a:solidFill>
                  <a:schemeClr val="tx1"/>
                </a:solidFill>
              </a:rPr>
            </a:br>
            <a:r>
              <a:rPr lang="en-US" sz="900" dirty="0">
                <a:solidFill>
                  <a:schemeClr val="tx1"/>
                </a:solidFill>
              </a:rPr>
              <a:t>we drink you at morning and midday we drink you at evening</a:t>
            </a:r>
            <a:br>
              <a:rPr lang="en-US" sz="900" dirty="0">
                <a:solidFill>
                  <a:schemeClr val="tx1"/>
                </a:solidFill>
              </a:rPr>
            </a:br>
            <a:r>
              <a:rPr lang="en-US" sz="900" dirty="0">
                <a:solidFill>
                  <a:schemeClr val="tx1"/>
                </a:solidFill>
              </a:rPr>
              <a:t>we drink and we drink</a:t>
            </a:r>
            <a:br>
              <a:rPr lang="en-US" sz="900" dirty="0">
                <a:solidFill>
                  <a:schemeClr val="tx1"/>
                </a:solidFill>
              </a:rPr>
            </a:br>
            <a:r>
              <a:rPr lang="en-US" sz="900" dirty="0">
                <a:solidFill>
                  <a:schemeClr val="tx1"/>
                </a:solidFill>
              </a:rPr>
              <a:t>A man lives in the house he plays with his vipers he writes</a:t>
            </a:r>
            <a:br>
              <a:rPr lang="en-US" sz="900" dirty="0">
                <a:solidFill>
                  <a:schemeClr val="tx1"/>
                </a:solidFill>
              </a:rPr>
            </a:br>
            <a:r>
              <a:rPr lang="en-US" sz="900" dirty="0">
                <a:solidFill>
                  <a:schemeClr val="tx1"/>
                </a:solidFill>
              </a:rPr>
              <a:t>he writes when it grows dark to Deutschland your golden hair </a:t>
            </a:r>
            <a:r>
              <a:rPr lang="en-US" sz="900" dirty="0" err="1">
                <a:solidFill>
                  <a:schemeClr val="tx1"/>
                </a:solidFill>
              </a:rPr>
              <a:t>Margeurite</a:t>
            </a:r>
            <a:br>
              <a:rPr lang="en-US" sz="900" dirty="0">
                <a:solidFill>
                  <a:schemeClr val="tx1"/>
                </a:solidFill>
              </a:rPr>
            </a:br>
            <a:r>
              <a:rPr lang="en-US" sz="900" dirty="0">
                <a:solidFill>
                  <a:schemeClr val="tx1"/>
                </a:solidFill>
              </a:rPr>
              <a:t>your ashen hair </a:t>
            </a:r>
            <a:r>
              <a:rPr lang="en-US" sz="900" dirty="0" err="1">
                <a:solidFill>
                  <a:schemeClr val="tx1"/>
                </a:solidFill>
              </a:rPr>
              <a:t>Shulamith</a:t>
            </a:r>
            <a:r>
              <a:rPr lang="en-US" sz="900" dirty="0">
                <a:solidFill>
                  <a:schemeClr val="tx1"/>
                </a:solidFill>
              </a:rPr>
              <a:t> we shovel a grave in the air there you won't lie too cramped</a:t>
            </a:r>
            <a:br>
              <a:rPr lang="en-US" sz="900" dirty="0">
                <a:solidFill>
                  <a:schemeClr val="tx1"/>
                </a:solidFill>
              </a:rPr>
            </a:br>
            <a:r>
              <a:rPr lang="en-US" sz="900" dirty="0">
                <a:solidFill>
                  <a:schemeClr val="tx1"/>
                </a:solidFill>
              </a:rPr>
              <a:t>He shouts jab this earth deeper you lot there you others sing up and play</a:t>
            </a:r>
            <a:br>
              <a:rPr lang="en-US" sz="900" dirty="0">
                <a:solidFill>
                  <a:schemeClr val="tx1"/>
                </a:solidFill>
              </a:rPr>
            </a:br>
            <a:r>
              <a:rPr lang="en-US" sz="900" dirty="0">
                <a:solidFill>
                  <a:schemeClr val="tx1"/>
                </a:solidFill>
              </a:rPr>
              <a:t>he grabs for the rod in his belt he swings it his eyes are blue</a:t>
            </a:r>
            <a:br>
              <a:rPr lang="en-US" sz="900" dirty="0">
                <a:solidFill>
                  <a:schemeClr val="tx1"/>
                </a:solidFill>
              </a:rPr>
            </a:br>
            <a:r>
              <a:rPr lang="en-US" sz="900" dirty="0">
                <a:solidFill>
                  <a:schemeClr val="tx1"/>
                </a:solidFill>
              </a:rPr>
              <a:t>jab your spades deeper you lot there you others play on for the dancing</a:t>
            </a:r>
            <a:br>
              <a:rPr lang="en-US" sz="900" dirty="0">
                <a:solidFill>
                  <a:schemeClr val="tx1"/>
                </a:solidFill>
              </a:rPr>
            </a:br>
            <a:br>
              <a:rPr lang="en-US" sz="900" dirty="0">
                <a:solidFill>
                  <a:schemeClr val="tx1"/>
                </a:solidFill>
              </a:rPr>
            </a:br>
            <a:r>
              <a:rPr lang="en-US" sz="900" dirty="0">
                <a:solidFill>
                  <a:schemeClr val="tx1"/>
                </a:solidFill>
              </a:rPr>
              <a:t>Black milk of daybreak we drink you at night</a:t>
            </a:r>
            <a:br>
              <a:rPr lang="en-US" sz="900" dirty="0">
                <a:solidFill>
                  <a:schemeClr val="tx1"/>
                </a:solidFill>
              </a:rPr>
            </a:br>
            <a:r>
              <a:rPr lang="en-US" sz="900" dirty="0">
                <a:solidFill>
                  <a:schemeClr val="tx1"/>
                </a:solidFill>
              </a:rPr>
              <a:t>we drink you at midday and morning we drink you at evening</a:t>
            </a:r>
            <a:br>
              <a:rPr lang="en-US" sz="900" dirty="0">
                <a:solidFill>
                  <a:schemeClr val="tx1"/>
                </a:solidFill>
              </a:rPr>
            </a:br>
            <a:r>
              <a:rPr lang="en-US" sz="900" dirty="0">
                <a:solidFill>
                  <a:schemeClr val="tx1"/>
                </a:solidFill>
              </a:rPr>
              <a:t>we drink and we drink</a:t>
            </a:r>
            <a:br>
              <a:rPr lang="en-US" sz="900" dirty="0">
                <a:solidFill>
                  <a:schemeClr val="tx1"/>
                </a:solidFill>
              </a:rPr>
            </a:br>
            <a:r>
              <a:rPr lang="en-US" sz="900" dirty="0">
                <a:solidFill>
                  <a:schemeClr val="tx1"/>
                </a:solidFill>
              </a:rPr>
              <a:t>a man lives in the house your </a:t>
            </a:r>
            <a:r>
              <a:rPr lang="en-US" sz="900" dirty="0" err="1">
                <a:solidFill>
                  <a:schemeClr val="tx1"/>
                </a:solidFill>
              </a:rPr>
              <a:t>goldenes</a:t>
            </a:r>
            <a:r>
              <a:rPr lang="en-US" sz="900" dirty="0">
                <a:solidFill>
                  <a:schemeClr val="tx1"/>
                </a:solidFill>
              </a:rPr>
              <a:t> </a:t>
            </a:r>
            <a:r>
              <a:rPr lang="en-US" sz="900" dirty="0" err="1">
                <a:solidFill>
                  <a:schemeClr val="tx1"/>
                </a:solidFill>
              </a:rPr>
              <a:t>Haar</a:t>
            </a:r>
            <a:r>
              <a:rPr lang="en-US" sz="900" dirty="0">
                <a:solidFill>
                  <a:schemeClr val="tx1"/>
                </a:solidFill>
              </a:rPr>
              <a:t> </a:t>
            </a:r>
            <a:r>
              <a:rPr lang="en-US" sz="900" dirty="0" err="1">
                <a:solidFill>
                  <a:schemeClr val="tx1"/>
                </a:solidFill>
              </a:rPr>
              <a:t>Margeurite</a:t>
            </a:r>
            <a:br>
              <a:rPr lang="en-US" sz="900" dirty="0">
                <a:solidFill>
                  <a:schemeClr val="tx1"/>
                </a:solidFill>
              </a:rPr>
            </a:br>
            <a:r>
              <a:rPr lang="en-US" sz="900" dirty="0">
                <a:solidFill>
                  <a:schemeClr val="tx1"/>
                </a:solidFill>
              </a:rPr>
              <a:t>your </a:t>
            </a:r>
            <a:r>
              <a:rPr lang="en-US" sz="900" dirty="0" err="1">
                <a:solidFill>
                  <a:schemeClr val="tx1"/>
                </a:solidFill>
              </a:rPr>
              <a:t>aschenes</a:t>
            </a:r>
            <a:r>
              <a:rPr lang="en-US" sz="900" dirty="0">
                <a:solidFill>
                  <a:schemeClr val="tx1"/>
                </a:solidFill>
              </a:rPr>
              <a:t> </a:t>
            </a:r>
            <a:r>
              <a:rPr lang="en-US" sz="900" dirty="0" err="1">
                <a:solidFill>
                  <a:schemeClr val="tx1"/>
                </a:solidFill>
              </a:rPr>
              <a:t>Haar</a:t>
            </a:r>
            <a:r>
              <a:rPr lang="en-US" sz="900" dirty="0">
                <a:solidFill>
                  <a:schemeClr val="tx1"/>
                </a:solidFill>
              </a:rPr>
              <a:t> </a:t>
            </a:r>
            <a:r>
              <a:rPr lang="en-US" sz="900" dirty="0" err="1">
                <a:solidFill>
                  <a:schemeClr val="tx1"/>
                </a:solidFill>
              </a:rPr>
              <a:t>Shulamith</a:t>
            </a:r>
            <a:r>
              <a:rPr lang="en-US" sz="900" dirty="0">
                <a:solidFill>
                  <a:schemeClr val="tx1"/>
                </a:solidFill>
              </a:rPr>
              <a:t> he plays with his vipers</a:t>
            </a:r>
            <a:br>
              <a:rPr lang="en-US" sz="900" dirty="0">
                <a:solidFill>
                  <a:schemeClr val="tx1"/>
                </a:solidFill>
              </a:rPr>
            </a:br>
            <a:r>
              <a:rPr lang="en-US" sz="900" dirty="0">
                <a:solidFill>
                  <a:schemeClr val="tx1"/>
                </a:solidFill>
              </a:rPr>
              <a:t>He shouts play death more sweetly Death is a master from Deutschland</a:t>
            </a:r>
            <a:br>
              <a:rPr lang="en-US" sz="900" dirty="0">
                <a:solidFill>
                  <a:schemeClr val="tx1"/>
                </a:solidFill>
              </a:rPr>
            </a:br>
            <a:r>
              <a:rPr lang="en-US" sz="900" dirty="0">
                <a:solidFill>
                  <a:schemeClr val="tx1"/>
                </a:solidFill>
              </a:rPr>
              <a:t>he shouts scrape your strings darker you'll rise then in smoke to the sky</a:t>
            </a:r>
            <a:br>
              <a:rPr lang="en-US" sz="900" dirty="0">
                <a:solidFill>
                  <a:schemeClr val="tx1"/>
                </a:solidFill>
              </a:rPr>
            </a:br>
            <a:r>
              <a:rPr lang="en-US" sz="900" dirty="0">
                <a:solidFill>
                  <a:schemeClr val="tx1"/>
                </a:solidFill>
              </a:rPr>
              <a:t>you'll have a grave then in the clouds there you won't lie too cramped</a:t>
            </a:r>
            <a:br>
              <a:rPr lang="en-US" sz="900" dirty="0">
                <a:solidFill>
                  <a:schemeClr val="tx1"/>
                </a:solidFill>
              </a:rPr>
            </a:br>
            <a:r>
              <a:rPr lang="en-US" sz="900" dirty="0">
                <a:solidFill>
                  <a:schemeClr val="tx1"/>
                </a:solidFill>
              </a:rPr>
              <a:t>Black milk of daybreak we drink you at night</a:t>
            </a:r>
            <a:br>
              <a:rPr lang="en-US" sz="900" dirty="0">
                <a:solidFill>
                  <a:schemeClr val="tx1"/>
                </a:solidFill>
              </a:rPr>
            </a:br>
            <a:r>
              <a:rPr lang="en-US" sz="900" dirty="0">
                <a:solidFill>
                  <a:schemeClr val="tx1"/>
                </a:solidFill>
              </a:rPr>
              <a:t>we drink you at midday Death is a master </a:t>
            </a:r>
            <a:r>
              <a:rPr lang="en-US" sz="900" dirty="0" err="1">
                <a:solidFill>
                  <a:schemeClr val="tx1"/>
                </a:solidFill>
              </a:rPr>
              <a:t>aus</a:t>
            </a:r>
            <a:r>
              <a:rPr lang="en-US" sz="900" dirty="0">
                <a:solidFill>
                  <a:schemeClr val="tx1"/>
                </a:solidFill>
              </a:rPr>
              <a:t> Deutschland</a:t>
            </a:r>
            <a:br>
              <a:rPr lang="en-US" sz="900" dirty="0">
                <a:solidFill>
                  <a:schemeClr val="tx1"/>
                </a:solidFill>
              </a:rPr>
            </a:br>
            <a:r>
              <a:rPr lang="en-US" sz="900" dirty="0">
                <a:solidFill>
                  <a:schemeClr val="tx1"/>
                </a:solidFill>
              </a:rPr>
              <a:t>we drink you at evening and morning we drink and we drink</a:t>
            </a:r>
            <a:br>
              <a:rPr lang="en-US" sz="900" dirty="0">
                <a:solidFill>
                  <a:schemeClr val="tx1"/>
                </a:solidFill>
              </a:rPr>
            </a:br>
            <a:r>
              <a:rPr lang="en-US" sz="900" dirty="0">
                <a:solidFill>
                  <a:schemeClr val="tx1"/>
                </a:solidFill>
              </a:rPr>
              <a:t>this Death is </a:t>
            </a:r>
            <a:r>
              <a:rPr lang="en-US" sz="900" dirty="0" err="1">
                <a:solidFill>
                  <a:schemeClr val="tx1"/>
                </a:solidFill>
              </a:rPr>
              <a:t>ein</a:t>
            </a:r>
            <a:r>
              <a:rPr lang="en-US" sz="900" dirty="0">
                <a:solidFill>
                  <a:schemeClr val="tx1"/>
                </a:solidFill>
              </a:rPr>
              <a:t> Meister </a:t>
            </a:r>
            <a:r>
              <a:rPr lang="en-US" sz="900" dirty="0" err="1">
                <a:solidFill>
                  <a:schemeClr val="tx1"/>
                </a:solidFill>
              </a:rPr>
              <a:t>aus</a:t>
            </a:r>
            <a:r>
              <a:rPr lang="en-US" sz="900" dirty="0">
                <a:solidFill>
                  <a:schemeClr val="tx1"/>
                </a:solidFill>
              </a:rPr>
              <a:t> Deutschland his eye it is blue</a:t>
            </a:r>
            <a:br>
              <a:rPr lang="en-US" sz="900" dirty="0">
                <a:solidFill>
                  <a:schemeClr val="tx1"/>
                </a:solidFill>
              </a:rPr>
            </a:br>
            <a:r>
              <a:rPr lang="en-US" sz="900" dirty="0">
                <a:solidFill>
                  <a:schemeClr val="tx1"/>
                </a:solidFill>
              </a:rPr>
              <a:t>he shoots you with shot made of lead shoots you level and true</a:t>
            </a:r>
            <a:br>
              <a:rPr lang="en-US" sz="900" dirty="0">
                <a:solidFill>
                  <a:schemeClr val="tx1"/>
                </a:solidFill>
              </a:rPr>
            </a:br>
            <a:r>
              <a:rPr lang="en-US" sz="900" dirty="0">
                <a:solidFill>
                  <a:schemeClr val="tx1"/>
                </a:solidFill>
              </a:rPr>
              <a:t>a man lives in the house your </a:t>
            </a:r>
            <a:r>
              <a:rPr lang="en-US" sz="900" dirty="0" err="1">
                <a:solidFill>
                  <a:schemeClr val="tx1"/>
                </a:solidFill>
              </a:rPr>
              <a:t>goldenes</a:t>
            </a:r>
            <a:r>
              <a:rPr lang="en-US" sz="900" dirty="0">
                <a:solidFill>
                  <a:schemeClr val="tx1"/>
                </a:solidFill>
              </a:rPr>
              <a:t> </a:t>
            </a:r>
            <a:r>
              <a:rPr lang="en-US" sz="900" dirty="0" err="1">
                <a:solidFill>
                  <a:schemeClr val="tx1"/>
                </a:solidFill>
              </a:rPr>
              <a:t>Haar</a:t>
            </a:r>
            <a:r>
              <a:rPr lang="en-US" sz="900" dirty="0">
                <a:solidFill>
                  <a:schemeClr val="tx1"/>
                </a:solidFill>
              </a:rPr>
              <a:t> Margarete</a:t>
            </a:r>
            <a:br>
              <a:rPr lang="en-US" sz="900" dirty="0">
                <a:solidFill>
                  <a:schemeClr val="tx1"/>
                </a:solidFill>
              </a:rPr>
            </a:br>
            <a:r>
              <a:rPr lang="en-US" sz="900" dirty="0">
                <a:solidFill>
                  <a:schemeClr val="tx1"/>
                </a:solidFill>
              </a:rPr>
              <a:t>he looses his hounds on us grants us a grave in the air</a:t>
            </a:r>
            <a:br>
              <a:rPr lang="en-US" sz="900" dirty="0">
                <a:solidFill>
                  <a:schemeClr val="tx1"/>
                </a:solidFill>
              </a:rPr>
            </a:br>
            <a:r>
              <a:rPr lang="en-US" sz="900" dirty="0">
                <a:solidFill>
                  <a:schemeClr val="tx1"/>
                </a:solidFill>
              </a:rPr>
              <a:t>he plays with his vipers and daydreams</a:t>
            </a:r>
            <a:br>
              <a:rPr lang="en-US" sz="900" dirty="0">
                <a:solidFill>
                  <a:schemeClr val="tx1"/>
                </a:solidFill>
              </a:rPr>
            </a:br>
            <a:r>
              <a:rPr lang="en-US" sz="900" dirty="0">
                <a:solidFill>
                  <a:schemeClr val="tx1"/>
                </a:solidFill>
              </a:rPr>
              <a:t>der Tod is </a:t>
            </a:r>
            <a:r>
              <a:rPr lang="en-US" sz="900" dirty="0" err="1">
                <a:solidFill>
                  <a:schemeClr val="tx1"/>
                </a:solidFill>
              </a:rPr>
              <a:t>ein</a:t>
            </a:r>
            <a:r>
              <a:rPr lang="en-US" sz="900" dirty="0">
                <a:solidFill>
                  <a:schemeClr val="tx1"/>
                </a:solidFill>
              </a:rPr>
              <a:t> Meister </a:t>
            </a:r>
            <a:r>
              <a:rPr lang="en-US" sz="900" dirty="0" err="1">
                <a:solidFill>
                  <a:schemeClr val="tx1"/>
                </a:solidFill>
              </a:rPr>
              <a:t>aus</a:t>
            </a:r>
            <a:r>
              <a:rPr lang="en-US" sz="900" dirty="0">
                <a:solidFill>
                  <a:schemeClr val="tx1"/>
                </a:solidFill>
              </a:rPr>
              <a:t> Deutschland</a:t>
            </a:r>
            <a:br>
              <a:rPr lang="en-US" sz="900" dirty="0">
                <a:solidFill>
                  <a:schemeClr val="tx1"/>
                </a:solidFill>
              </a:rPr>
            </a:br>
            <a:r>
              <a:rPr lang="en-US" sz="900" dirty="0" err="1">
                <a:solidFill>
                  <a:schemeClr val="tx1"/>
                </a:solidFill>
              </a:rPr>
              <a:t>dein</a:t>
            </a:r>
            <a:r>
              <a:rPr lang="en-US" sz="900" dirty="0">
                <a:solidFill>
                  <a:schemeClr val="tx1"/>
                </a:solidFill>
              </a:rPr>
              <a:t> </a:t>
            </a:r>
            <a:r>
              <a:rPr lang="en-US" sz="900" dirty="0" err="1">
                <a:solidFill>
                  <a:schemeClr val="tx1"/>
                </a:solidFill>
              </a:rPr>
              <a:t>goldenes</a:t>
            </a:r>
            <a:r>
              <a:rPr lang="en-US" sz="900" dirty="0">
                <a:solidFill>
                  <a:schemeClr val="tx1"/>
                </a:solidFill>
              </a:rPr>
              <a:t> </a:t>
            </a:r>
            <a:r>
              <a:rPr lang="en-US" sz="900" dirty="0" err="1">
                <a:solidFill>
                  <a:schemeClr val="tx1"/>
                </a:solidFill>
              </a:rPr>
              <a:t>Haar</a:t>
            </a:r>
            <a:r>
              <a:rPr lang="en-US" sz="900" dirty="0">
                <a:solidFill>
                  <a:schemeClr val="tx1"/>
                </a:solidFill>
              </a:rPr>
              <a:t> Margarete</a:t>
            </a:r>
            <a:br>
              <a:rPr lang="en-US" sz="900" dirty="0">
                <a:solidFill>
                  <a:schemeClr val="tx1"/>
                </a:solidFill>
              </a:rPr>
            </a:br>
            <a:r>
              <a:rPr lang="en-US" sz="900" dirty="0" err="1">
                <a:solidFill>
                  <a:schemeClr val="tx1"/>
                </a:solidFill>
              </a:rPr>
              <a:t>dein</a:t>
            </a:r>
            <a:r>
              <a:rPr lang="en-US" sz="900" dirty="0">
                <a:solidFill>
                  <a:schemeClr val="tx1"/>
                </a:solidFill>
              </a:rPr>
              <a:t> </a:t>
            </a:r>
            <a:r>
              <a:rPr lang="en-US" sz="900" dirty="0" err="1">
                <a:solidFill>
                  <a:schemeClr val="tx1"/>
                </a:solidFill>
              </a:rPr>
              <a:t>aschenes</a:t>
            </a:r>
            <a:r>
              <a:rPr lang="en-US" sz="900" dirty="0">
                <a:solidFill>
                  <a:schemeClr val="tx1"/>
                </a:solidFill>
              </a:rPr>
              <a:t> </a:t>
            </a:r>
            <a:r>
              <a:rPr lang="en-US" sz="900" dirty="0" err="1">
                <a:solidFill>
                  <a:schemeClr val="tx1"/>
                </a:solidFill>
              </a:rPr>
              <a:t>Haar</a:t>
            </a:r>
            <a:r>
              <a:rPr lang="en-US" sz="900" dirty="0">
                <a:solidFill>
                  <a:schemeClr val="tx1"/>
                </a:solidFill>
              </a:rPr>
              <a:t> </a:t>
            </a:r>
            <a:r>
              <a:rPr lang="en-US" sz="900" dirty="0" err="1">
                <a:solidFill>
                  <a:schemeClr val="tx1"/>
                </a:solidFill>
              </a:rPr>
              <a:t>Shulamith</a:t>
            </a:r>
            <a:br>
              <a:rPr lang="en-US" sz="900" dirty="0">
                <a:solidFill>
                  <a:schemeClr val="tx1"/>
                </a:solidFill>
              </a:rPr>
            </a:br>
            <a:br>
              <a:rPr lang="en-US" sz="900" dirty="0">
                <a:solidFill>
                  <a:schemeClr val="tx1"/>
                </a:solidFill>
              </a:rPr>
            </a:br>
            <a:r>
              <a:rPr lang="en-US" sz="900" dirty="0">
                <a:solidFill>
                  <a:schemeClr val="tx1"/>
                </a:solidFill>
              </a:rPr>
              <a:t>Paul </a:t>
            </a:r>
            <a:r>
              <a:rPr lang="en-US" sz="900" dirty="0" err="1">
                <a:solidFill>
                  <a:schemeClr val="tx1"/>
                </a:solidFill>
              </a:rPr>
              <a:t>Celan</a:t>
            </a:r>
            <a:endParaRPr lang="en-US" sz="900" dirty="0">
              <a:solidFill>
                <a:schemeClr val="tx1"/>
              </a:solidFill>
            </a:endParaRPr>
          </a:p>
        </p:txBody>
      </p:sp>
      <p:sp>
        <p:nvSpPr>
          <p:cNvPr id="3" name="Text Placeholder 2">
            <a:extLst>
              <a:ext uri="{FF2B5EF4-FFF2-40B4-BE49-F238E27FC236}">
                <a16:creationId xmlns:a16="http://schemas.microsoft.com/office/drawing/2014/main" id="{00F984E2-31A5-468B-BDD2-9BF3D346F298}"/>
              </a:ext>
            </a:extLst>
          </p:cNvPr>
          <p:cNvSpPr>
            <a:spLocks noGrp="1"/>
          </p:cNvSpPr>
          <p:nvPr>
            <p:ph type="body" sz="quarter" idx="11"/>
          </p:nvPr>
        </p:nvSpPr>
        <p:spPr>
          <a:xfrm>
            <a:off x="3955641" y="5986763"/>
            <a:ext cx="8160588" cy="3301040"/>
          </a:xfrm>
        </p:spPr>
        <p:txBody>
          <a:bodyPr>
            <a:normAutofit/>
          </a:bodyPr>
          <a:lstStyle/>
          <a:p>
            <a:r>
              <a:rPr lang="en-US" sz="1200" dirty="0"/>
              <a:t>Artwork title: Margarethe</a:t>
            </a:r>
            <a:br>
              <a:rPr lang="en-US" sz="1200" dirty="0"/>
            </a:br>
            <a:r>
              <a:rPr lang="en-US" sz="1200" dirty="0"/>
              <a:t>Date created1981ClassificationpaintingMediumoil, straw, emulsion, and gelatin silver print on linenDimensions114 1/4 in. x 157 3/4 in. (290.2 cm x 400.69 cm)</a:t>
            </a:r>
          </a:p>
        </p:txBody>
      </p:sp>
    </p:spTree>
    <p:extLst>
      <p:ext uri="{BB962C8B-B14F-4D97-AF65-F5344CB8AC3E}">
        <p14:creationId xmlns:p14="http://schemas.microsoft.com/office/powerpoint/2010/main" val="1811410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2C116F-3793-40CF-9358-EB7487663FDC}"/>
              </a:ext>
            </a:extLst>
          </p:cNvPr>
          <p:cNvPicPr>
            <a:picLocks noChangeAspect="1"/>
          </p:cNvPicPr>
          <p:nvPr/>
        </p:nvPicPr>
        <p:blipFill>
          <a:blip r:embed="rId3"/>
          <a:stretch>
            <a:fillRect/>
          </a:stretch>
        </p:blipFill>
        <p:spPr>
          <a:xfrm>
            <a:off x="2906865" y="6055857"/>
            <a:ext cx="1350757" cy="1364827"/>
          </a:xfrm>
          <a:prstGeom prst="rect">
            <a:avLst/>
          </a:prstGeom>
        </p:spPr>
      </p:pic>
      <p:pic>
        <p:nvPicPr>
          <p:cNvPr id="9" name="Picture 8">
            <a:extLst>
              <a:ext uri="{FF2B5EF4-FFF2-40B4-BE49-F238E27FC236}">
                <a16:creationId xmlns:a16="http://schemas.microsoft.com/office/drawing/2014/main" id="{A06F6253-248F-44B1-821D-041398F41502}"/>
              </a:ext>
            </a:extLst>
          </p:cNvPr>
          <p:cNvPicPr>
            <a:picLocks noChangeAspect="1"/>
          </p:cNvPicPr>
          <p:nvPr/>
        </p:nvPicPr>
        <p:blipFill>
          <a:blip r:embed="rId3"/>
          <a:stretch>
            <a:fillRect/>
          </a:stretch>
        </p:blipFill>
        <p:spPr>
          <a:xfrm>
            <a:off x="2014287" y="3820678"/>
            <a:ext cx="1014949" cy="1025521"/>
          </a:xfrm>
          <a:prstGeom prst="rect">
            <a:avLst/>
          </a:prstGeom>
        </p:spPr>
      </p:pic>
      <p:pic>
        <p:nvPicPr>
          <p:cNvPr id="8" name="Picture 7">
            <a:extLst>
              <a:ext uri="{FF2B5EF4-FFF2-40B4-BE49-F238E27FC236}">
                <a16:creationId xmlns:a16="http://schemas.microsoft.com/office/drawing/2014/main" id="{0661DA79-C3BB-4648-84D2-A345D526AB69}"/>
              </a:ext>
            </a:extLst>
          </p:cNvPr>
          <p:cNvPicPr>
            <a:picLocks noChangeAspect="1"/>
          </p:cNvPicPr>
          <p:nvPr/>
        </p:nvPicPr>
        <p:blipFill>
          <a:blip r:embed="rId3"/>
          <a:stretch>
            <a:fillRect/>
          </a:stretch>
        </p:blipFill>
        <p:spPr>
          <a:xfrm>
            <a:off x="2476229" y="4606506"/>
            <a:ext cx="1106015" cy="1117536"/>
          </a:xfrm>
          <a:prstGeom prst="rect">
            <a:avLst/>
          </a:prstGeom>
        </p:spPr>
      </p:pic>
      <p:pic>
        <p:nvPicPr>
          <p:cNvPr id="7" name="Picture 6">
            <a:extLst>
              <a:ext uri="{FF2B5EF4-FFF2-40B4-BE49-F238E27FC236}">
                <a16:creationId xmlns:a16="http://schemas.microsoft.com/office/drawing/2014/main" id="{76BAB50E-B281-47CB-A792-60A44C882B98}"/>
              </a:ext>
            </a:extLst>
          </p:cNvPr>
          <p:cNvPicPr>
            <a:picLocks noChangeAspect="1"/>
          </p:cNvPicPr>
          <p:nvPr/>
        </p:nvPicPr>
        <p:blipFill>
          <a:blip r:embed="rId3"/>
          <a:stretch>
            <a:fillRect/>
          </a:stretch>
        </p:blipFill>
        <p:spPr>
          <a:xfrm>
            <a:off x="-272722" y="3473569"/>
            <a:ext cx="2073597" cy="2095197"/>
          </a:xfrm>
          <a:prstGeom prst="rect">
            <a:avLst/>
          </a:prstGeom>
        </p:spPr>
      </p:pic>
      <p:pic>
        <p:nvPicPr>
          <p:cNvPr id="3" name="Picture 2">
            <a:extLst>
              <a:ext uri="{FF2B5EF4-FFF2-40B4-BE49-F238E27FC236}">
                <a16:creationId xmlns:a16="http://schemas.microsoft.com/office/drawing/2014/main" id="{9CD29226-FAB6-4A5F-B743-FF7CE70B6FE3}"/>
              </a:ext>
            </a:extLst>
          </p:cNvPr>
          <p:cNvPicPr>
            <a:picLocks noChangeAspect="1"/>
          </p:cNvPicPr>
          <p:nvPr/>
        </p:nvPicPr>
        <p:blipFill>
          <a:blip r:embed="rId4"/>
          <a:stretch>
            <a:fillRect/>
          </a:stretch>
        </p:blipFill>
        <p:spPr>
          <a:xfrm>
            <a:off x="0" y="4333439"/>
            <a:ext cx="2927230" cy="2957881"/>
          </a:xfrm>
          <a:prstGeom prst="rect">
            <a:avLst/>
          </a:prstGeom>
        </p:spPr>
      </p:pic>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a:xfrm>
            <a:off x="4389052" y="5684337"/>
            <a:ext cx="7026351" cy="743040"/>
          </a:xfrm>
        </p:spPr>
        <p:txBody>
          <a:bodyPr/>
          <a:lstStyle/>
          <a:p>
            <a:pPr algn="ctr"/>
            <a:r>
              <a:rPr lang="en-CA" sz="1400" b="1" i="0" dirty="0">
                <a:effectLst/>
                <a:latin typeface="NewsGothic"/>
              </a:rPr>
              <a:t>Anselm Kiefer, </a:t>
            </a:r>
            <a:r>
              <a:rPr lang="en-CA" sz="1400" b="1" i="1" dirty="0">
                <a:effectLst/>
                <a:latin typeface="NewsGothic"/>
              </a:rPr>
              <a:t>The Orders of the Night </a:t>
            </a:r>
            <a:r>
              <a:rPr lang="en-CA" sz="1400" b="1" i="0" dirty="0">
                <a:effectLst/>
                <a:latin typeface="NewsGothic"/>
              </a:rPr>
              <a:t>(</a:t>
            </a:r>
            <a:r>
              <a:rPr lang="en-CA" sz="1400" b="1" i="1" dirty="0">
                <a:effectLst/>
                <a:latin typeface="NewsGothic"/>
              </a:rPr>
              <a:t>Die Orden der Nacht</a:t>
            </a:r>
            <a:r>
              <a:rPr lang="en-CA" sz="1400" b="1" i="0" dirty="0">
                <a:effectLst/>
                <a:latin typeface="NewsGothic"/>
              </a:rPr>
              <a:t>), 1996, emulsion, acrylic, and shellac on canvas, 140 ⅜ × 182 ⅜ inches (356 × 463 cm). Photo: © Seattle Art Museum</a:t>
            </a:r>
            <a:endParaRPr lang="en-US" sz="1400" b="1" dirty="0"/>
          </a:p>
        </p:txBody>
      </p:sp>
      <p:sp>
        <p:nvSpPr>
          <p:cNvPr id="6" name="Text Placeholder 5">
            <a:extLst>
              <a:ext uri="{FF2B5EF4-FFF2-40B4-BE49-F238E27FC236}">
                <a16:creationId xmlns:a16="http://schemas.microsoft.com/office/drawing/2014/main" id="{7DCBA01B-ECA4-4938-872A-B38BEB13AC06}"/>
              </a:ext>
            </a:extLst>
          </p:cNvPr>
          <p:cNvSpPr>
            <a:spLocks noGrp="1"/>
          </p:cNvSpPr>
          <p:nvPr>
            <p:ph type="body" sz="quarter" idx="12"/>
          </p:nvPr>
        </p:nvSpPr>
        <p:spPr>
          <a:xfrm>
            <a:off x="349158" y="4606506"/>
            <a:ext cx="2991044" cy="1718707"/>
          </a:xfrm>
        </p:spPr>
        <p:txBody>
          <a:bodyPr/>
          <a:lstStyle/>
          <a:p>
            <a:pPr algn="l"/>
            <a:r>
              <a:rPr lang="en-US" sz="1800" b="0" i="0" strike="noStrike" dirty="0">
                <a:solidFill>
                  <a:schemeClr val="bg1"/>
                </a:solidFill>
                <a:effectLst/>
                <a:latin typeface="Arial" panose="020B0604020202020204" pitchFamily="34" charset="0"/>
              </a:rPr>
              <a:t>Ruins, for me, are the beginning. With the debris, you can construct new ideas. They are symbols of a beginning.</a:t>
            </a:r>
          </a:p>
          <a:p>
            <a:pPr algn="l"/>
            <a:r>
              <a:rPr lang="en-US" b="1" i="0"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Anselm Kiefer</a:t>
            </a:r>
            <a:endParaRPr lang="en-US" b="1" i="0" dirty="0">
              <a:solidFill>
                <a:schemeClr val="bg1"/>
              </a:solidFill>
              <a:effectLst/>
              <a:latin typeface="Arial" panose="020B0604020202020204" pitchFamily="34" charset="0"/>
            </a:endParaRPr>
          </a:p>
          <a:p>
            <a:endParaRPr lang="en-US" dirty="0">
              <a:solidFill>
                <a:schemeClr val="tx1"/>
              </a:solidFill>
            </a:endParaRPr>
          </a:p>
        </p:txBody>
      </p:sp>
      <p:pic>
        <p:nvPicPr>
          <p:cNvPr id="11" name="Picture 10">
            <a:extLst>
              <a:ext uri="{FF2B5EF4-FFF2-40B4-BE49-F238E27FC236}">
                <a16:creationId xmlns:a16="http://schemas.microsoft.com/office/drawing/2014/main" id="{3AD68D50-08CD-4831-852D-AD9A1EF31FCF}"/>
              </a:ext>
            </a:extLst>
          </p:cNvPr>
          <p:cNvPicPr>
            <a:picLocks noChangeAspect="1"/>
          </p:cNvPicPr>
          <p:nvPr/>
        </p:nvPicPr>
        <p:blipFill>
          <a:blip r:embed="rId3"/>
          <a:stretch>
            <a:fillRect/>
          </a:stretch>
        </p:blipFill>
        <p:spPr>
          <a:xfrm>
            <a:off x="0" y="2518964"/>
            <a:ext cx="566020" cy="571916"/>
          </a:xfrm>
          <a:prstGeom prst="rect">
            <a:avLst/>
          </a:prstGeom>
        </p:spPr>
      </p:pic>
      <p:pic>
        <p:nvPicPr>
          <p:cNvPr id="12" name="Picture 11">
            <a:extLst>
              <a:ext uri="{FF2B5EF4-FFF2-40B4-BE49-F238E27FC236}">
                <a16:creationId xmlns:a16="http://schemas.microsoft.com/office/drawing/2014/main" id="{CC741C2B-7382-40B0-B16E-F69D67267158}"/>
              </a:ext>
            </a:extLst>
          </p:cNvPr>
          <p:cNvPicPr>
            <a:picLocks noChangeAspect="1"/>
          </p:cNvPicPr>
          <p:nvPr/>
        </p:nvPicPr>
        <p:blipFill>
          <a:blip r:embed="rId6"/>
          <a:stretch>
            <a:fillRect/>
          </a:stretch>
        </p:blipFill>
        <p:spPr>
          <a:xfrm>
            <a:off x="4210626" y="239158"/>
            <a:ext cx="7287425" cy="5650791"/>
          </a:xfrm>
          <a:prstGeom prst="rect">
            <a:avLst/>
          </a:prstGeom>
        </p:spPr>
      </p:pic>
      <p:sp>
        <p:nvSpPr>
          <p:cNvPr id="16" name="TextBox 15">
            <a:extLst>
              <a:ext uri="{FF2B5EF4-FFF2-40B4-BE49-F238E27FC236}">
                <a16:creationId xmlns:a16="http://schemas.microsoft.com/office/drawing/2014/main" id="{959C1895-7485-4A37-BF58-E30F0AF8B987}"/>
              </a:ext>
            </a:extLst>
          </p:cNvPr>
          <p:cNvSpPr txBox="1"/>
          <p:nvPr/>
        </p:nvSpPr>
        <p:spPr>
          <a:xfrm>
            <a:off x="1174128" y="288443"/>
            <a:ext cx="3036498" cy="3139321"/>
          </a:xfrm>
          <a:prstGeom prst="rect">
            <a:avLst/>
          </a:prstGeom>
          <a:noFill/>
        </p:spPr>
        <p:txBody>
          <a:bodyPr wrap="square">
            <a:spAutoFit/>
          </a:bodyPr>
          <a:lstStyle/>
          <a:p>
            <a:r>
              <a:rPr lang="en-US" dirty="0"/>
              <a:t>Anselm Kiefer’s monumental body of work represents a microcosm of collective memory, visually encapsulating a broad range of cultural, literary, and philosophical allusions as well as symbols from religion, mysticism, mythology, history, and poetry.</a:t>
            </a:r>
            <a:endParaRPr lang="en-CA" dirty="0"/>
          </a:p>
        </p:txBody>
      </p:sp>
    </p:spTree>
    <p:extLst>
      <p:ext uri="{BB962C8B-B14F-4D97-AF65-F5344CB8AC3E}">
        <p14:creationId xmlns:p14="http://schemas.microsoft.com/office/powerpoint/2010/main" val="8523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288E8F9-1438-40C6-AADC-E501948EAE28}"/>
              </a:ext>
            </a:extLst>
          </p:cNvPr>
          <p:cNvPicPr>
            <a:picLocks noChangeAspect="1"/>
          </p:cNvPicPr>
          <p:nvPr/>
        </p:nvPicPr>
        <p:blipFill>
          <a:blip r:embed="rId3"/>
          <a:stretch>
            <a:fillRect/>
          </a:stretch>
        </p:blipFill>
        <p:spPr>
          <a:xfrm>
            <a:off x="1404759" y="2379373"/>
            <a:ext cx="1324655" cy="1340239"/>
          </a:xfrm>
          <a:prstGeom prst="rect">
            <a:avLst/>
          </a:prstGeom>
        </p:spPr>
      </p:pic>
      <p:pic>
        <p:nvPicPr>
          <p:cNvPr id="11" name="Picture 10">
            <a:extLst>
              <a:ext uri="{FF2B5EF4-FFF2-40B4-BE49-F238E27FC236}">
                <a16:creationId xmlns:a16="http://schemas.microsoft.com/office/drawing/2014/main" id="{E7C3E069-094E-4934-A078-29DBC7B45871}"/>
              </a:ext>
            </a:extLst>
          </p:cNvPr>
          <p:cNvPicPr>
            <a:picLocks noChangeAspect="1"/>
          </p:cNvPicPr>
          <p:nvPr/>
        </p:nvPicPr>
        <p:blipFill>
          <a:blip r:embed="rId3"/>
          <a:stretch>
            <a:fillRect/>
          </a:stretch>
        </p:blipFill>
        <p:spPr>
          <a:xfrm>
            <a:off x="2448823" y="537713"/>
            <a:ext cx="2072820" cy="2097206"/>
          </a:xfrm>
          <a:prstGeom prst="rect">
            <a:avLst/>
          </a:prstGeom>
        </p:spPr>
      </p:pic>
      <p:pic>
        <p:nvPicPr>
          <p:cNvPr id="9" name="Picture 8">
            <a:extLst>
              <a:ext uri="{FF2B5EF4-FFF2-40B4-BE49-F238E27FC236}">
                <a16:creationId xmlns:a16="http://schemas.microsoft.com/office/drawing/2014/main" id="{5449F5AF-6729-4533-8C76-1C203428225C}"/>
              </a:ext>
            </a:extLst>
          </p:cNvPr>
          <p:cNvPicPr>
            <a:picLocks noChangeAspect="1"/>
          </p:cNvPicPr>
          <p:nvPr/>
        </p:nvPicPr>
        <p:blipFill>
          <a:blip r:embed="rId3"/>
          <a:stretch>
            <a:fillRect/>
          </a:stretch>
        </p:blipFill>
        <p:spPr>
          <a:xfrm>
            <a:off x="3212297" y="-316302"/>
            <a:ext cx="1576709" cy="1595258"/>
          </a:xfrm>
          <a:prstGeom prst="rect">
            <a:avLst/>
          </a:prstGeom>
        </p:spPr>
      </p:pic>
      <p:pic>
        <p:nvPicPr>
          <p:cNvPr id="8" name="Picture 7">
            <a:extLst>
              <a:ext uri="{FF2B5EF4-FFF2-40B4-BE49-F238E27FC236}">
                <a16:creationId xmlns:a16="http://schemas.microsoft.com/office/drawing/2014/main" id="{1B82646B-D872-4889-96E6-FE5ABFCAB04B}"/>
              </a:ext>
            </a:extLst>
          </p:cNvPr>
          <p:cNvPicPr>
            <a:picLocks noChangeAspect="1"/>
          </p:cNvPicPr>
          <p:nvPr/>
        </p:nvPicPr>
        <p:blipFill>
          <a:blip r:embed="rId3"/>
          <a:stretch>
            <a:fillRect/>
          </a:stretch>
        </p:blipFill>
        <p:spPr>
          <a:xfrm>
            <a:off x="3656360" y="632110"/>
            <a:ext cx="2072820" cy="2097206"/>
          </a:xfrm>
          <a:prstGeom prst="rect">
            <a:avLst/>
          </a:prstGeom>
        </p:spPr>
      </p:pic>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287547" y="1592607"/>
            <a:ext cx="5152845" cy="1231106"/>
          </a:xfrm>
        </p:spPr>
        <p:txBody>
          <a:bodyPr/>
          <a:lstStyle/>
          <a:p>
            <a:r>
              <a:rPr lang="en-US" sz="2000" dirty="0"/>
              <a:t>Kiefer’s themes have included German history and the horror of the Holocaust. The artist studied with Joseph Beuys and Peter Dreher during the 1970s.</a:t>
            </a:r>
          </a:p>
        </p:txBody>
      </p:sp>
      <p:sp>
        <p:nvSpPr>
          <p:cNvPr id="3" name="Text Placeholder 2">
            <a:extLst>
              <a:ext uri="{FF2B5EF4-FFF2-40B4-BE49-F238E27FC236}">
                <a16:creationId xmlns:a16="http://schemas.microsoft.com/office/drawing/2014/main" id="{996F3825-AF0F-4378-BE3B-BFEFAD352619}"/>
              </a:ext>
            </a:extLst>
          </p:cNvPr>
          <p:cNvSpPr>
            <a:spLocks noGrp="1"/>
          </p:cNvSpPr>
          <p:nvPr>
            <p:ph type="body" sz="quarter" idx="13"/>
          </p:nvPr>
        </p:nvSpPr>
        <p:spPr>
          <a:xfrm>
            <a:off x="6026988" y="4557917"/>
            <a:ext cx="4990450" cy="1648789"/>
          </a:xfrm>
        </p:spPr>
        <p:txBody>
          <a:bodyPr/>
          <a:lstStyle/>
          <a:p>
            <a:r>
              <a:rPr lang="en-CA" dirty="0"/>
              <a:t>Image: Anselm Kiefer, ‘</a:t>
            </a:r>
            <a:r>
              <a:rPr lang="en-CA" dirty="0" err="1"/>
              <a:t>Shevirath</a:t>
            </a:r>
            <a:r>
              <a:rPr lang="en-CA" dirty="0"/>
              <a:t> Ha </a:t>
            </a:r>
            <a:r>
              <a:rPr lang="en-CA" dirty="0" err="1"/>
              <a:t>Kelim</a:t>
            </a:r>
            <a:r>
              <a:rPr lang="en-CA" dirty="0"/>
              <a:t>’ (2009), Kiefer Pavilion, PLANTA project, </a:t>
            </a:r>
            <a:r>
              <a:rPr lang="en-CA" dirty="0" err="1"/>
              <a:t>Fundació</a:t>
            </a:r>
            <a:r>
              <a:rPr lang="en-CA" dirty="0"/>
              <a:t> </a:t>
            </a:r>
            <a:r>
              <a:rPr lang="en-CA" dirty="0" err="1"/>
              <a:t>Sorigué</a:t>
            </a:r>
            <a:r>
              <a:rPr lang="en-CA" dirty="0"/>
              <a:t>, Lleida, Spain. Photo: P A Black © 2018</a:t>
            </a:r>
          </a:p>
        </p:txBody>
      </p:sp>
      <p:pic>
        <p:nvPicPr>
          <p:cNvPr id="5" name="Picture 4">
            <a:extLst>
              <a:ext uri="{FF2B5EF4-FFF2-40B4-BE49-F238E27FC236}">
                <a16:creationId xmlns:a16="http://schemas.microsoft.com/office/drawing/2014/main" id="{8E05A97C-E704-4FA1-A95B-0C8AF1BB0486}"/>
              </a:ext>
            </a:extLst>
          </p:cNvPr>
          <p:cNvPicPr>
            <a:picLocks noChangeAspect="1"/>
          </p:cNvPicPr>
          <p:nvPr/>
        </p:nvPicPr>
        <p:blipFill>
          <a:blip r:embed="rId4"/>
          <a:stretch>
            <a:fillRect/>
          </a:stretch>
        </p:blipFill>
        <p:spPr>
          <a:xfrm>
            <a:off x="5552480" y="72604"/>
            <a:ext cx="6547698" cy="4381501"/>
          </a:xfrm>
          <a:prstGeom prst="rect">
            <a:avLst/>
          </a:prstGeom>
        </p:spPr>
      </p:pic>
      <p:pic>
        <p:nvPicPr>
          <p:cNvPr id="6" name="Picture 5">
            <a:extLst>
              <a:ext uri="{FF2B5EF4-FFF2-40B4-BE49-F238E27FC236}">
                <a16:creationId xmlns:a16="http://schemas.microsoft.com/office/drawing/2014/main" id="{B039427C-F31D-409C-983C-15901D88E8D6}"/>
              </a:ext>
            </a:extLst>
          </p:cNvPr>
          <p:cNvPicPr>
            <a:picLocks noChangeAspect="1"/>
          </p:cNvPicPr>
          <p:nvPr/>
        </p:nvPicPr>
        <p:blipFill>
          <a:blip r:embed="rId5"/>
          <a:stretch>
            <a:fillRect/>
          </a:stretch>
        </p:blipFill>
        <p:spPr>
          <a:xfrm>
            <a:off x="91822" y="3507582"/>
            <a:ext cx="5831817" cy="3180991"/>
          </a:xfrm>
          <a:prstGeom prst="rect">
            <a:avLst/>
          </a:prstGeom>
        </p:spPr>
      </p:pic>
      <p:pic>
        <p:nvPicPr>
          <p:cNvPr id="12" name="Picture 11">
            <a:extLst>
              <a:ext uri="{FF2B5EF4-FFF2-40B4-BE49-F238E27FC236}">
                <a16:creationId xmlns:a16="http://schemas.microsoft.com/office/drawing/2014/main" id="{D99786C7-583A-4403-B52E-98FF1767F1C0}"/>
              </a:ext>
            </a:extLst>
          </p:cNvPr>
          <p:cNvPicPr>
            <a:picLocks noChangeAspect="1"/>
          </p:cNvPicPr>
          <p:nvPr/>
        </p:nvPicPr>
        <p:blipFill>
          <a:blip r:embed="rId3"/>
          <a:stretch>
            <a:fillRect/>
          </a:stretch>
        </p:blipFill>
        <p:spPr>
          <a:xfrm>
            <a:off x="1830509" y="-380890"/>
            <a:ext cx="1139927" cy="1153338"/>
          </a:xfrm>
          <a:prstGeom prst="rect">
            <a:avLst/>
          </a:prstGeom>
        </p:spPr>
      </p:pic>
      <p:pic>
        <p:nvPicPr>
          <p:cNvPr id="13" name="Picture 12">
            <a:extLst>
              <a:ext uri="{FF2B5EF4-FFF2-40B4-BE49-F238E27FC236}">
                <a16:creationId xmlns:a16="http://schemas.microsoft.com/office/drawing/2014/main" id="{3C097974-35DE-4D53-8FEF-1A3C947B37FA}"/>
              </a:ext>
            </a:extLst>
          </p:cNvPr>
          <p:cNvPicPr>
            <a:picLocks noChangeAspect="1"/>
          </p:cNvPicPr>
          <p:nvPr/>
        </p:nvPicPr>
        <p:blipFill>
          <a:blip r:embed="rId3"/>
          <a:stretch>
            <a:fillRect/>
          </a:stretch>
        </p:blipFill>
        <p:spPr>
          <a:xfrm>
            <a:off x="1419098" y="857290"/>
            <a:ext cx="777618" cy="786766"/>
          </a:xfrm>
          <a:prstGeom prst="rect">
            <a:avLst/>
          </a:prstGeom>
        </p:spPr>
      </p:pic>
    </p:spTree>
    <p:extLst>
      <p:ext uri="{BB962C8B-B14F-4D97-AF65-F5344CB8AC3E}">
        <p14:creationId xmlns:p14="http://schemas.microsoft.com/office/powerpoint/2010/main" val="55168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A8A48-57B8-480B-912A-B017D739B4D0}"/>
              </a:ext>
            </a:extLst>
          </p:cNvPr>
          <p:cNvSpPr>
            <a:spLocks noGrp="1"/>
          </p:cNvSpPr>
          <p:nvPr>
            <p:ph type="title"/>
          </p:nvPr>
        </p:nvSpPr>
        <p:spPr/>
        <p:txBody>
          <a:bodyPr/>
          <a:lstStyle/>
          <a:p>
            <a:r>
              <a:rPr lang="en-US" dirty="0">
                <a:solidFill>
                  <a:schemeClr val="tx1"/>
                </a:solidFill>
              </a:rPr>
              <a:t>Julie </a:t>
            </a:r>
            <a:r>
              <a:rPr lang="en-US" dirty="0" err="1">
                <a:solidFill>
                  <a:schemeClr val="tx1"/>
                </a:solidFill>
              </a:rPr>
              <a:t>Mehretu</a:t>
            </a:r>
            <a:endParaRPr lang="en-US" dirty="0">
              <a:solidFill>
                <a:schemeClr val="tx1"/>
              </a:solidFill>
            </a:endParaRPr>
          </a:p>
        </p:txBody>
      </p:sp>
      <p:sp>
        <p:nvSpPr>
          <p:cNvPr id="16" name="Text Placeholder 15">
            <a:extLst>
              <a:ext uri="{FF2B5EF4-FFF2-40B4-BE49-F238E27FC236}">
                <a16:creationId xmlns:a16="http://schemas.microsoft.com/office/drawing/2014/main" id="{82B839A9-BE4F-40C7-ABA3-682B626FFB08}"/>
              </a:ext>
            </a:extLst>
          </p:cNvPr>
          <p:cNvSpPr>
            <a:spLocks noGrp="1"/>
          </p:cNvSpPr>
          <p:nvPr>
            <p:ph type="body" sz="quarter" idx="13"/>
          </p:nvPr>
        </p:nvSpPr>
        <p:spPr>
          <a:xfrm>
            <a:off x="762000" y="1905000"/>
            <a:ext cx="10206037" cy="1111648"/>
          </a:xfrm>
        </p:spPr>
        <p:txBody>
          <a:bodyPr/>
          <a:lstStyle/>
          <a:p>
            <a:endParaRPr lang="en-US" dirty="0"/>
          </a:p>
        </p:txBody>
      </p:sp>
      <p:graphicFrame>
        <p:nvGraphicFramePr>
          <p:cNvPr id="9" name="Content Placeholder 6" descr="SmartArt Graphic">
            <a:extLst>
              <a:ext uri="{FF2B5EF4-FFF2-40B4-BE49-F238E27FC236}">
                <a16:creationId xmlns:a16="http://schemas.microsoft.com/office/drawing/2014/main" id="{E94B267D-A2CA-438F-8FBB-76610B20C19D}"/>
              </a:ext>
            </a:extLst>
          </p:cNvPr>
          <p:cNvGraphicFramePr>
            <a:graphicFrameLocks/>
          </p:cNvGraphicFramePr>
          <p:nvPr>
            <p:extLst>
              <p:ext uri="{D42A27DB-BD31-4B8C-83A1-F6EECF244321}">
                <p14:modId xmlns:p14="http://schemas.microsoft.com/office/powerpoint/2010/main" val="1120398906"/>
              </p:ext>
            </p:extLst>
          </p:nvPr>
        </p:nvGraphicFramePr>
        <p:xfrm>
          <a:off x="762000" y="2895600"/>
          <a:ext cx="106680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EE0AC42-AF81-4D67-9212-323BB08C9C74}"/>
              </a:ext>
            </a:extLst>
          </p:cNvPr>
          <p:cNvPicPr>
            <a:picLocks noChangeAspect="1"/>
          </p:cNvPicPr>
          <p:nvPr/>
        </p:nvPicPr>
        <p:blipFill>
          <a:blip r:embed="rId8"/>
          <a:stretch>
            <a:fillRect/>
          </a:stretch>
        </p:blipFill>
        <p:spPr>
          <a:xfrm>
            <a:off x="396815" y="1380226"/>
            <a:ext cx="6982773" cy="4657455"/>
          </a:xfrm>
          <a:prstGeom prst="rect">
            <a:avLst/>
          </a:prstGeom>
        </p:spPr>
      </p:pic>
      <p:pic>
        <p:nvPicPr>
          <p:cNvPr id="5" name="Picture 4">
            <a:extLst>
              <a:ext uri="{FF2B5EF4-FFF2-40B4-BE49-F238E27FC236}">
                <a16:creationId xmlns:a16="http://schemas.microsoft.com/office/drawing/2014/main" id="{A0CFA485-8610-4630-B22D-5C4C51B90FE9}"/>
              </a:ext>
            </a:extLst>
          </p:cNvPr>
          <p:cNvPicPr>
            <a:picLocks noChangeAspect="1"/>
          </p:cNvPicPr>
          <p:nvPr/>
        </p:nvPicPr>
        <p:blipFill>
          <a:blip r:embed="rId9"/>
          <a:stretch>
            <a:fillRect/>
          </a:stretch>
        </p:blipFill>
        <p:spPr>
          <a:xfrm>
            <a:off x="5748197" y="4301144"/>
            <a:ext cx="2328874" cy="2353260"/>
          </a:xfrm>
          <a:prstGeom prst="rect">
            <a:avLst/>
          </a:prstGeom>
        </p:spPr>
      </p:pic>
      <p:pic>
        <p:nvPicPr>
          <p:cNvPr id="6" name="Picture 5">
            <a:extLst>
              <a:ext uri="{FF2B5EF4-FFF2-40B4-BE49-F238E27FC236}">
                <a16:creationId xmlns:a16="http://schemas.microsoft.com/office/drawing/2014/main" id="{8A3A7AC3-9B23-40F0-8BCA-C453610FCCD7}"/>
              </a:ext>
            </a:extLst>
          </p:cNvPr>
          <p:cNvPicPr>
            <a:picLocks noChangeAspect="1"/>
          </p:cNvPicPr>
          <p:nvPr/>
        </p:nvPicPr>
        <p:blipFill>
          <a:blip r:embed="rId9"/>
          <a:stretch>
            <a:fillRect/>
          </a:stretch>
        </p:blipFill>
        <p:spPr>
          <a:xfrm flipV="1">
            <a:off x="5017827" y="4868357"/>
            <a:ext cx="1339948" cy="1353979"/>
          </a:xfrm>
          <a:prstGeom prst="rect">
            <a:avLst/>
          </a:prstGeom>
        </p:spPr>
      </p:pic>
      <p:pic>
        <p:nvPicPr>
          <p:cNvPr id="7" name="Picture 6">
            <a:extLst>
              <a:ext uri="{FF2B5EF4-FFF2-40B4-BE49-F238E27FC236}">
                <a16:creationId xmlns:a16="http://schemas.microsoft.com/office/drawing/2014/main" id="{B039E978-5A55-47E2-8669-AA4C26269596}"/>
              </a:ext>
            </a:extLst>
          </p:cNvPr>
          <p:cNvPicPr>
            <a:picLocks noChangeAspect="1"/>
          </p:cNvPicPr>
          <p:nvPr/>
        </p:nvPicPr>
        <p:blipFill>
          <a:blip r:embed="rId9"/>
          <a:stretch>
            <a:fillRect/>
          </a:stretch>
        </p:blipFill>
        <p:spPr>
          <a:xfrm>
            <a:off x="6606918" y="3385958"/>
            <a:ext cx="1121412" cy="1176630"/>
          </a:xfrm>
          <a:prstGeom prst="rect">
            <a:avLst/>
          </a:prstGeom>
        </p:spPr>
      </p:pic>
      <p:pic>
        <p:nvPicPr>
          <p:cNvPr id="8" name="Picture 7">
            <a:extLst>
              <a:ext uri="{FF2B5EF4-FFF2-40B4-BE49-F238E27FC236}">
                <a16:creationId xmlns:a16="http://schemas.microsoft.com/office/drawing/2014/main" id="{F993561A-88C0-48AB-93EF-81A05C78BA98}"/>
              </a:ext>
            </a:extLst>
          </p:cNvPr>
          <p:cNvPicPr>
            <a:picLocks noChangeAspect="1"/>
          </p:cNvPicPr>
          <p:nvPr/>
        </p:nvPicPr>
        <p:blipFill>
          <a:blip r:embed="rId9"/>
          <a:stretch>
            <a:fillRect/>
          </a:stretch>
        </p:blipFill>
        <p:spPr>
          <a:xfrm flipV="1">
            <a:off x="4815863" y="4093999"/>
            <a:ext cx="583592" cy="589703"/>
          </a:xfrm>
          <a:prstGeom prst="rect">
            <a:avLst/>
          </a:prstGeom>
        </p:spPr>
      </p:pic>
      <p:pic>
        <p:nvPicPr>
          <p:cNvPr id="10" name="Picture 9">
            <a:extLst>
              <a:ext uri="{FF2B5EF4-FFF2-40B4-BE49-F238E27FC236}">
                <a16:creationId xmlns:a16="http://schemas.microsoft.com/office/drawing/2014/main" id="{1A70F33F-96E7-4D71-AF6A-6D8972B61CCC}"/>
              </a:ext>
            </a:extLst>
          </p:cNvPr>
          <p:cNvPicPr>
            <a:picLocks noChangeAspect="1"/>
          </p:cNvPicPr>
          <p:nvPr/>
        </p:nvPicPr>
        <p:blipFill>
          <a:blip r:embed="rId9"/>
          <a:stretch>
            <a:fillRect/>
          </a:stretch>
        </p:blipFill>
        <p:spPr>
          <a:xfrm>
            <a:off x="-65148" y="1263486"/>
            <a:ext cx="1734995" cy="1753162"/>
          </a:xfrm>
          <a:prstGeom prst="rect">
            <a:avLst/>
          </a:prstGeom>
        </p:spPr>
      </p:pic>
      <p:pic>
        <p:nvPicPr>
          <p:cNvPr id="11" name="Picture 10">
            <a:extLst>
              <a:ext uri="{FF2B5EF4-FFF2-40B4-BE49-F238E27FC236}">
                <a16:creationId xmlns:a16="http://schemas.microsoft.com/office/drawing/2014/main" id="{18276ECA-4F0B-46A5-A844-E13FF48EFC33}"/>
              </a:ext>
            </a:extLst>
          </p:cNvPr>
          <p:cNvPicPr>
            <a:picLocks noChangeAspect="1"/>
          </p:cNvPicPr>
          <p:nvPr/>
        </p:nvPicPr>
        <p:blipFill>
          <a:blip r:embed="rId9"/>
          <a:stretch>
            <a:fillRect/>
          </a:stretch>
        </p:blipFill>
        <p:spPr>
          <a:xfrm>
            <a:off x="524216" y="2769361"/>
            <a:ext cx="929855" cy="939592"/>
          </a:xfrm>
          <a:prstGeom prst="rect">
            <a:avLst/>
          </a:prstGeom>
        </p:spPr>
      </p:pic>
      <p:pic>
        <p:nvPicPr>
          <p:cNvPr id="12" name="Picture 11">
            <a:extLst>
              <a:ext uri="{FF2B5EF4-FFF2-40B4-BE49-F238E27FC236}">
                <a16:creationId xmlns:a16="http://schemas.microsoft.com/office/drawing/2014/main" id="{5410B23A-6A63-419F-AE5B-60BCE2067399}"/>
              </a:ext>
            </a:extLst>
          </p:cNvPr>
          <p:cNvPicPr>
            <a:picLocks noChangeAspect="1"/>
          </p:cNvPicPr>
          <p:nvPr/>
        </p:nvPicPr>
        <p:blipFill>
          <a:blip r:embed="rId9"/>
          <a:stretch>
            <a:fillRect/>
          </a:stretch>
        </p:blipFill>
        <p:spPr>
          <a:xfrm>
            <a:off x="1854809" y="1332130"/>
            <a:ext cx="833077" cy="841800"/>
          </a:xfrm>
          <a:prstGeom prst="rect">
            <a:avLst/>
          </a:prstGeom>
        </p:spPr>
      </p:pic>
      <p:sp>
        <p:nvSpPr>
          <p:cNvPr id="15" name="TextBox 14">
            <a:extLst>
              <a:ext uri="{FF2B5EF4-FFF2-40B4-BE49-F238E27FC236}">
                <a16:creationId xmlns:a16="http://schemas.microsoft.com/office/drawing/2014/main" id="{C13925B1-64CA-4E3A-95C6-904106C7BA19}"/>
              </a:ext>
            </a:extLst>
          </p:cNvPr>
          <p:cNvSpPr txBox="1"/>
          <p:nvPr/>
        </p:nvSpPr>
        <p:spPr>
          <a:xfrm>
            <a:off x="8196641" y="3668039"/>
            <a:ext cx="3313981" cy="2031325"/>
          </a:xfrm>
          <a:prstGeom prst="rect">
            <a:avLst/>
          </a:prstGeom>
          <a:noFill/>
        </p:spPr>
        <p:txBody>
          <a:bodyPr wrap="square">
            <a:spAutoFit/>
          </a:bodyPr>
          <a:lstStyle/>
          <a:p>
            <a:r>
              <a:rPr lang="en-US" b="1" dirty="0"/>
              <a:t>That's what I'm interested in: the space in between, the moment of imagining what is possible and yet not knowing what that is.</a:t>
            </a:r>
          </a:p>
          <a:p>
            <a:endParaRPr lang="en-US" b="1" dirty="0"/>
          </a:p>
          <a:p>
            <a:r>
              <a:rPr lang="en-US" b="1" dirty="0"/>
              <a:t>Julie </a:t>
            </a:r>
            <a:r>
              <a:rPr lang="en-US" b="1" dirty="0" err="1"/>
              <a:t>Mehretu</a:t>
            </a:r>
            <a:endParaRPr lang="en-CA" b="1" dirty="0"/>
          </a:p>
        </p:txBody>
      </p:sp>
    </p:spTree>
    <p:extLst>
      <p:ext uri="{BB962C8B-B14F-4D97-AF65-F5344CB8AC3E}">
        <p14:creationId xmlns:p14="http://schemas.microsoft.com/office/powerpoint/2010/main" val="347736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FFCC38-D58E-4E17-AA29-4F5F2A66F1EA}"/>
              </a:ext>
            </a:extLst>
          </p:cNvPr>
          <p:cNvSpPr>
            <a:spLocks noGrp="1"/>
          </p:cNvSpPr>
          <p:nvPr>
            <p:ph type="title"/>
          </p:nvPr>
        </p:nvSpPr>
        <p:spPr/>
        <p:txBody>
          <a:bodyPr/>
          <a:lstStyle/>
          <a:p>
            <a:r>
              <a:rPr lang="en-US" dirty="0"/>
              <a:t>Arts and literature</a:t>
            </a:r>
            <a:br>
              <a:rPr lang="en-US" dirty="0"/>
            </a:br>
            <a:endParaRPr lang="en-US" dirty="0"/>
          </a:p>
        </p:txBody>
      </p:sp>
      <p:sp>
        <p:nvSpPr>
          <p:cNvPr id="9219" name="Rectangle 8">
            <a:extLst>
              <a:ext uri="{FF2B5EF4-FFF2-40B4-BE49-F238E27FC236}">
                <a16:creationId xmlns:a16="http://schemas.microsoft.com/office/drawing/2014/main" id="{A17D04F1-4318-4DD6-B27E-D66AE4D426B2}"/>
              </a:ext>
            </a:extLst>
          </p:cNvPr>
          <p:cNvSpPr>
            <a:spLocks noGrp="1" noChangeArrowheads="1"/>
          </p:cNvSpPr>
          <p:nvPr>
            <p:ph type="body" sz="quarter" idx="11"/>
          </p:nvPr>
        </p:nvSpPr>
        <p:spPr>
          <a:xfrm>
            <a:off x="100641" y="5890403"/>
            <a:ext cx="5334000" cy="3276600"/>
          </a:xfrm>
        </p:spPr>
        <p:txBody>
          <a:bodyPr wrap="square" anchor="t">
            <a:normAutofit/>
          </a:bodyPr>
          <a:lstStyle/>
          <a:p>
            <a:r>
              <a:rPr lang="en-US" altLang="en-US" dirty="0"/>
              <a:t>Mural commissioned by Goldman Sachs and tracing the history of capitalism, at more than 24 </a:t>
            </a:r>
            <a:r>
              <a:rPr lang="en-US" altLang="en-US" dirty="0" err="1"/>
              <a:t>metres</a:t>
            </a:r>
            <a:r>
              <a:rPr lang="en-US" altLang="en-US" dirty="0"/>
              <a:t> long and 7 </a:t>
            </a:r>
            <a:r>
              <a:rPr lang="en-US" altLang="en-US" dirty="0" err="1"/>
              <a:t>metres</a:t>
            </a:r>
            <a:r>
              <a:rPr lang="en-US" altLang="en-US" dirty="0"/>
              <a:t> high. </a:t>
            </a:r>
          </a:p>
        </p:txBody>
      </p:sp>
      <p:pic>
        <p:nvPicPr>
          <p:cNvPr id="2" name="Picture 1">
            <a:extLst>
              <a:ext uri="{FF2B5EF4-FFF2-40B4-BE49-F238E27FC236}">
                <a16:creationId xmlns:a16="http://schemas.microsoft.com/office/drawing/2014/main" id="{63BEDE13-5853-4729-A513-8AE917808FEC}"/>
              </a:ext>
            </a:extLst>
          </p:cNvPr>
          <p:cNvPicPr>
            <a:picLocks noChangeAspect="1"/>
          </p:cNvPicPr>
          <p:nvPr/>
        </p:nvPicPr>
        <p:blipFill>
          <a:blip r:embed="rId3"/>
          <a:stretch>
            <a:fillRect/>
          </a:stretch>
        </p:blipFill>
        <p:spPr>
          <a:xfrm>
            <a:off x="100641" y="66135"/>
            <a:ext cx="6809385" cy="5734219"/>
          </a:xfrm>
          <a:prstGeom prst="rect">
            <a:avLst/>
          </a:prstGeom>
        </p:spPr>
      </p:pic>
      <p:sp>
        <p:nvSpPr>
          <p:cNvPr id="8" name="TextBox 7">
            <a:extLst>
              <a:ext uri="{FF2B5EF4-FFF2-40B4-BE49-F238E27FC236}">
                <a16:creationId xmlns:a16="http://schemas.microsoft.com/office/drawing/2014/main" id="{B17E034C-9B72-490F-BD25-583FA8E0D3C2}"/>
              </a:ext>
            </a:extLst>
          </p:cNvPr>
          <p:cNvSpPr txBox="1"/>
          <p:nvPr/>
        </p:nvSpPr>
        <p:spPr>
          <a:xfrm>
            <a:off x="7194430" y="10766"/>
            <a:ext cx="3519577" cy="2308324"/>
          </a:xfrm>
          <a:prstGeom prst="rect">
            <a:avLst/>
          </a:prstGeom>
          <a:noFill/>
        </p:spPr>
        <p:txBody>
          <a:bodyPr wrap="square">
            <a:spAutoFit/>
          </a:bodyPr>
          <a:lstStyle/>
          <a:p>
            <a:endParaRPr lang="en-US" dirty="0"/>
          </a:p>
          <a:p>
            <a:r>
              <a:rPr lang="en-US" dirty="0"/>
              <a:t>I don't ever work in a way where something is an illustration of an event, but when something is occurring at the same time I see it as very informed by that.</a:t>
            </a:r>
          </a:p>
          <a:p>
            <a:endParaRPr lang="en-US" dirty="0"/>
          </a:p>
          <a:p>
            <a:r>
              <a:rPr lang="en-US" dirty="0"/>
              <a:t>Julie </a:t>
            </a:r>
            <a:r>
              <a:rPr lang="en-US" dirty="0" err="1"/>
              <a:t>Mehretu</a:t>
            </a:r>
            <a:endParaRPr lang="en-CA" dirty="0"/>
          </a:p>
        </p:txBody>
      </p:sp>
      <p:pic>
        <p:nvPicPr>
          <p:cNvPr id="5" name="Picture 4">
            <a:extLst>
              <a:ext uri="{FF2B5EF4-FFF2-40B4-BE49-F238E27FC236}">
                <a16:creationId xmlns:a16="http://schemas.microsoft.com/office/drawing/2014/main" id="{0FA28410-ECA8-4CE5-B600-1AF0BBF98DF3}"/>
              </a:ext>
            </a:extLst>
          </p:cNvPr>
          <p:cNvPicPr>
            <a:picLocks noChangeAspect="1"/>
          </p:cNvPicPr>
          <p:nvPr/>
        </p:nvPicPr>
        <p:blipFill>
          <a:blip r:embed="rId4"/>
          <a:stretch>
            <a:fillRect/>
          </a:stretch>
        </p:blipFill>
        <p:spPr>
          <a:xfrm>
            <a:off x="6643058" y="3001993"/>
            <a:ext cx="5393537" cy="3586702"/>
          </a:xfrm>
          <a:prstGeom prst="rect">
            <a:avLst/>
          </a:prstGeom>
        </p:spPr>
      </p:pic>
    </p:spTree>
    <p:extLst>
      <p:ext uri="{BB962C8B-B14F-4D97-AF65-F5344CB8AC3E}">
        <p14:creationId xmlns:p14="http://schemas.microsoft.com/office/powerpoint/2010/main" val="267104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0FA737-AD1C-47EE-9777-37A7095BC3B1}"/>
              </a:ext>
            </a:extLst>
          </p:cNvPr>
          <p:cNvSpPr>
            <a:spLocks noGrp="1"/>
          </p:cNvSpPr>
          <p:nvPr>
            <p:ph type="title"/>
          </p:nvPr>
        </p:nvSpPr>
        <p:spPr>
          <a:xfrm>
            <a:off x="587323" y="552091"/>
            <a:ext cx="4574876" cy="467262"/>
          </a:xfrm>
        </p:spPr>
        <p:txBody>
          <a:bodyPr>
            <a:normAutofit fontScale="90000"/>
          </a:bodyPr>
          <a:lstStyle/>
          <a:p>
            <a:r>
              <a:rPr lang="en-US" dirty="0"/>
              <a:t>The progression of </a:t>
            </a:r>
            <a:r>
              <a:rPr lang="en-US" dirty="0" err="1"/>
              <a:t>Mehretu’s</a:t>
            </a:r>
            <a:r>
              <a:rPr lang="en-US" dirty="0"/>
              <a:t> style from early pieces that focus more heavily on mapping and drawing to her more recent sprawling abstractions with innumerable layers of visual information.</a:t>
            </a:r>
          </a:p>
        </p:txBody>
      </p:sp>
      <p:sp>
        <p:nvSpPr>
          <p:cNvPr id="2" name="Text Placeholder 1">
            <a:extLst>
              <a:ext uri="{FF2B5EF4-FFF2-40B4-BE49-F238E27FC236}">
                <a16:creationId xmlns:a16="http://schemas.microsoft.com/office/drawing/2014/main" id="{9B8BBDC7-B590-43B7-BBD0-3A247210E1AC}"/>
              </a:ext>
            </a:extLst>
          </p:cNvPr>
          <p:cNvSpPr>
            <a:spLocks noGrp="1"/>
          </p:cNvSpPr>
          <p:nvPr>
            <p:ph type="body" sz="quarter" idx="11"/>
          </p:nvPr>
        </p:nvSpPr>
        <p:spPr>
          <a:xfrm>
            <a:off x="5379462" y="6051431"/>
            <a:ext cx="6477000" cy="3276600"/>
          </a:xfrm>
        </p:spPr>
        <p:txBody>
          <a:bodyPr/>
          <a:lstStyle/>
          <a:p>
            <a:r>
              <a:rPr lang="en-US" dirty="0"/>
              <a:t>Julie </a:t>
            </a:r>
            <a:r>
              <a:rPr lang="en-US" dirty="0" err="1"/>
              <a:t>Mehretu</a:t>
            </a:r>
            <a:r>
              <a:rPr lang="en-US" dirty="0"/>
              <a:t>, Untitled 2 (1999) © Julie </a:t>
            </a:r>
            <a:r>
              <a:rPr lang="en-US" dirty="0" err="1"/>
              <a:t>Mehretu</a:t>
            </a:r>
            <a:r>
              <a:rPr lang="en-US" dirty="0"/>
              <a:t>. Courtesy of White Cube.</a:t>
            </a:r>
          </a:p>
        </p:txBody>
      </p:sp>
      <p:pic>
        <p:nvPicPr>
          <p:cNvPr id="3" name="Picture 2">
            <a:extLst>
              <a:ext uri="{FF2B5EF4-FFF2-40B4-BE49-F238E27FC236}">
                <a16:creationId xmlns:a16="http://schemas.microsoft.com/office/drawing/2014/main" id="{2EF3036F-B994-486F-AE2C-F61F10E6A8C8}"/>
              </a:ext>
            </a:extLst>
          </p:cNvPr>
          <p:cNvPicPr>
            <a:picLocks noChangeAspect="1"/>
          </p:cNvPicPr>
          <p:nvPr/>
        </p:nvPicPr>
        <p:blipFill>
          <a:blip r:embed="rId2"/>
          <a:stretch>
            <a:fillRect/>
          </a:stretch>
        </p:blipFill>
        <p:spPr>
          <a:xfrm>
            <a:off x="5162199" y="161027"/>
            <a:ext cx="6911526" cy="5736566"/>
          </a:xfrm>
          <a:prstGeom prst="rect">
            <a:avLst/>
          </a:prstGeom>
        </p:spPr>
      </p:pic>
    </p:spTree>
    <p:extLst>
      <p:ext uri="{BB962C8B-B14F-4D97-AF65-F5344CB8AC3E}">
        <p14:creationId xmlns:p14="http://schemas.microsoft.com/office/powerpoint/2010/main" val="26161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9E38B3-4686-8247-9625-49018D29F408}"/>
              </a:ext>
            </a:extLst>
          </p:cNvPr>
          <p:cNvSpPr>
            <a:spLocks noGrp="1"/>
          </p:cNvSpPr>
          <p:nvPr>
            <p:ph type="title"/>
          </p:nvPr>
        </p:nvSpPr>
        <p:spPr/>
        <p:txBody>
          <a:bodyPr/>
          <a:lstStyle/>
          <a:p>
            <a:pPr algn="ctr"/>
            <a:endParaRPr lang="en-US" b="1" dirty="0">
              <a:solidFill>
                <a:schemeClr val="tx1"/>
              </a:solidFill>
            </a:endParaRPr>
          </a:p>
        </p:txBody>
      </p:sp>
      <p:sp>
        <p:nvSpPr>
          <p:cNvPr id="3" name="Text Placeholder 2">
            <a:extLst>
              <a:ext uri="{FF2B5EF4-FFF2-40B4-BE49-F238E27FC236}">
                <a16:creationId xmlns:a16="http://schemas.microsoft.com/office/drawing/2014/main" id="{17155E1D-F4AD-41A7-B948-E2D246CCFE8A}"/>
              </a:ext>
            </a:extLst>
          </p:cNvPr>
          <p:cNvSpPr>
            <a:spLocks noGrp="1"/>
          </p:cNvSpPr>
          <p:nvPr>
            <p:ph type="body" sz="quarter" idx="12"/>
          </p:nvPr>
        </p:nvSpPr>
        <p:spPr/>
        <p:txBody>
          <a:bodyPr/>
          <a:lstStyle/>
          <a:p>
            <a:pPr marL="0" indent="0" algn="ctr" fontAlgn="auto">
              <a:spcAft>
                <a:spcPts val="0"/>
              </a:spcAft>
              <a:buNone/>
            </a:pPr>
            <a:r>
              <a:rPr lang="en-US" altLang="en-US" sz="1800" dirty="0">
                <a:solidFill>
                  <a:schemeClr val="tx1"/>
                </a:solidFill>
              </a:rPr>
              <a:t>.</a:t>
            </a:r>
          </a:p>
        </p:txBody>
      </p:sp>
      <p:pic>
        <p:nvPicPr>
          <p:cNvPr id="2" name="Picture 1">
            <a:extLst>
              <a:ext uri="{FF2B5EF4-FFF2-40B4-BE49-F238E27FC236}">
                <a16:creationId xmlns:a16="http://schemas.microsoft.com/office/drawing/2014/main" id="{3ACC6D60-04C9-4482-B706-768811CF440A}"/>
              </a:ext>
            </a:extLst>
          </p:cNvPr>
          <p:cNvPicPr>
            <a:picLocks noChangeAspect="1"/>
          </p:cNvPicPr>
          <p:nvPr/>
        </p:nvPicPr>
        <p:blipFill>
          <a:blip r:embed="rId2"/>
          <a:stretch>
            <a:fillRect/>
          </a:stretch>
        </p:blipFill>
        <p:spPr>
          <a:xfrm>
            <a:off x="97766" y="51759"/>
            <a:ext cx="4918973" cy="3689230"/>
          </a:xfrm>
          <a:prstGeom prst="rect">
            <a:avLst/>
          </a:prstGeom>
        </p:spPr>
      </p:pic>
      <p:sp>
        <p:nvSpPr>
          <p:cNvPr id="6" name="TextBox 5">
            <a:extLst>
              <a:ext uri="{FF2B5EF4-FFF2-40B4-BE49-F238E27FC236}">
                <a16:creationId xmlns:a16="http://schemas.microsoft.com/office/drawing/2014/main" id="{6A8A4749-1661-47F9-971C-3193EDD74E43}"/>
              </a:ext>
            </a:extLst>
          </p:cNvPr>
          <p:cNvSpPr txBox="1"/>
          <p:nvPr/>
        </p:nvSpPr>
        <p:spPr>
          <a:xfrm>
            <a:off x="60248" y="3713672"/>
            <a:ext cx="3482333" cy="253916"/>
          </a:xfrm>
          <a:prstGeom prst="rect">
            <a:avLst/>
          </a:prstGeom>
          <a:noFill/>
        </p:spPr>
        <p:txBody>
          <a:bodyPr wrap="square">
            <a:spAutoFit/>
          </a:bodyPr>
          <a:lstStyle/>
          <a:p>
            <a:r>
              <a:rPr lang="en-US" sz="1050" dirty="0"/>
              <a:t>Small detail of Julie </a:t>
            </a:r>
            <a:r>
              <a:rPr lang="en-US" sz="1050" dirty="0" err="1"/>
              <a:t>Mehretu's</a:t>
            </a:r>
            <a:r>
              <a:rPr lang="en-US" sz="1050" dirty="0"/>
              <a:t> Sun Ship (J.C.), 2018</a:t>
            </a:r>
            <a:endParaRPr lang="en-CA" sz="1050" dirty="0"/>
          </a:p>
        </p:txBody>
      </p:sp>
      <p:pic>
        <p:nvPicPr>
          <p:cNvPr id="7" name="Picture 6">
            <a:extLst>
              <a:ext uri="{FF2B5EF4-FFF2-40B4-BE49-F238E27FC236}">
                <a16:creationId xmlns:a16="http://schemas.microsoft.com/office/drawing/2014/main" id="{2DF8215D-99DC-43FD-9613-4E1330E6243C}"/>
              </a:ext>
            </a:extLst>
          </p:cNvPr>
          <p:cNvPicPr>
            <a:picLocks noChangeAspect="1"/>
          </p:cNvPicPr>
          <p:nvPr/>
        </p:nvPicPr>
        <p:blipFill>
          <a:blip r:embed="rId3"/>
          <a:stretch>
            <a:fillRect/>
          </a:stretch>
        </p:blipFill>
        <p:spPr>
          <a:xfrm>
            <a:off x="5270389" y="113213"/>
            <a:ext cx="6758064" cy="6094929"/>
          </a:xfrm>
          <a:prstGeom prst="rect">
            <a:avLst/>
          </a:prstGeom>
        </p:spPr>
      </p:pic>
      <p:sp>
        <p:nvSpPr>
          <p:cNvPr id="9" name="TextBox 8">
            <a:extLst>
              <a:ext uri="{FF2B5EF4-FFF2-40B4-BE49-F238E27FC236}">
                <a16:creationId xmlns:a16="http://schemas.microsoft.com/office/drawing/2014/main" id="{78DE06EA-5C28-4881-B9E3-A401B5524DB0}"/>
              </a:ext>
            </a:extLst>
          </p:cNvPr>
          <p:cNvSpPr txBox="1"/>
          <p:nvPr/>
        </p:nvSpPr>
        <p:spPr>
          <a:xfrm>
            <a:off x="5200068" y="6205470"/>
            <a:ext cx="6101750" cy="253916"/>
          </a:xfrm>
          <a:prstGeom prst="rect">
            <a:avLst/>
          </a:prstGeom>
          <a:noFill/>
        </p:spPr>
        <p:txBody>
          <a:bodyPr wrap="square">
            <a:spAutoFit/>
          </a:bodyPr>
          <a:lstStyle/>
          <a:p>
            <a:r>
              <a:rPr lang="en-CA" sz="1050" dirty="0"/>
              <a:t>Julie </a:t>
            </a:r>
            <a:r>
              <a:rPr lang="en-CA" sz="1050" dirty="0" err="1"/>
              <a:t>Mehretu</a:t>
            </a:r>
            <a:r>
              <a:rPr lang="en-CA" sz="1050" dirty="0"/>
              <a:t>, Sun Ship (J.C.), 2018</a:t>
            </a:r>
          </a:p>
        </p:txBody>
      </p:sp>
      <p:sp>
        <p:nvSpPr>
          <p:cNvPr id="11" name="TextBox 10">
            <a:extLst>
              <a:ext uri="{FF2B5EF4-FFF2-40B4-BE49-F238E27FC236}">
                <a16:creationId xmlns:a16="http://schemas.microsoft.com/office/drawing/2014/main" id="{19A97999-ADA3-4D8C-A27D-084CAD029540}"/>
              </a:ext>
            </a:extLst>
          </p:cNvPr>
          <p:cNvSpPr txBox="1"/>
          <p:nvPr/>
        </p:nvSpPr>
        <p:spPr>
          <a:xfrm>
            <a:off x="60248" y="4554728"/>
            <a:ext cx="4956491" cy="1754326"/>
          </a:xfrm>
          <a:prstGeom prst="rect">
            <a:avLst/>
          </a:prstGeom>
          <a:noFill/>
        </p:spPr>
        <p:txBody>
          <a:bodyPr wrap="square">
            <a:spAutoFit/>
          </a:bodyPr>
          <a:lstStyle/>
          <a:p>
            <a:r>
              <a:rPr lang="en-US" dirty="0"/>
              <a:t>In </a:t>
            </a:r>
            <a:r>
              <a:rPr lang="en-US" dirty="0" err="1"/>
              <a:t>Mehretu's</a:t>
            </a:r>
            <a:r>
              <a:rPr lang="en-US" dirty="0"/>
              <a:t> words: "There's a subconscious terror that you feel vibrating close to the surface.… More than I've ever felt in my lifetime here in the U.S. It's seeping into everything. I feel like that is what I'm trying to metabolize in these new paintings.”</a:t>
            </a:r>
            <a:endParaRPr lang="en-CA" dirty="0"/>
          </a:p>
        </p:txBody>
      </p:sp>
    </p:spTree>
    <p:extLst>
      <p:ext uri="{BB962C8B-B14F-4D97-AF65-F5344CB8AC3E}">
        <p14:creationId xmlns:p14="http://schemas.microsoft.com/office/powerpoint/2010/main" val="153360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Islander">
      <a:dk1>
        <a:srgbClr val="000000"/>
      </a:dk1>
      <a:lt1>
        <a:srgbClr val="FFFFFF"/>
      </a:lt1>
      <a:dk2>
        <a:srgbClr val="000000"/>
      </a:dk2>
      <a:lt2>
        <a:srgbClr val="E6E6E6"/>
      </a:lt2>
      <a:accent1>
        <a:srgbClr val="E56925"/>
      </a:accent1>
      <a:accent2>
        <a:srgbClr val="F19936"/>
      </a:accent2>
      <a:accent3>
        <a:srgbClr val="5DA3CC"/>
      </a:accent3>
      <a:accent4>
        <a:srgbClr val="B3DAD6"/>
      </a:accent4>
      <a:accent5>
        <a:srgbClr val="76B144"/>
      </a:accent5>
      <a:accent6>
        <a:srgbClr val="438F63"/>
      </a:accent6>
      <a:hlink>
        <a:srgbClr val="E2DD60"/>
      </a:hlink>
      <a:folHlink>
        <a:srgbClr val="E78576"/>
      </a:folHlink>
    </a:clrScheme>
    <a:fontScheme name="Custom 1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ian Pacific heritage_TM10131490_Win32_LH_v4" id="{B2A0ACF3-34FF-4C5A-A737-2558AC4C9FEA}" vid="{FBDB92CC-0A39-410B-A16B-8C101333048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141EBB-3386-4164-A294-111C6309E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18D074-6F3D-488C-8220-03C2DEFDE85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0F9CE79C-5104-4273-B83B-D03AD839A8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Asian Pacific American Heritage Month presentation</Template>
  <TotalTime>54</TotalTime>
  <Words>1046</Words>
  <Application>Microsoft Office PowerPoint</Application>
  <PresentationFormat>Widescreen</PresentationFormat>
  <Paragraphs>44</Paragraphs>
  <Slides>10</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NewsGothic</vt:lpstr>
      <vt:lpstr>Segoe UI</vt:lpstr>
      <vt:lpstr>1_Office Theme</vt:lpstr>
      <vt:lpstr>Artist research </vt:lpstr>
      <vt:lpstr>Anselm Kiefer</vt:lpstr>
      <vt:lpstr>Death Fugue  Black milk of daybreak we drink it at evening we drink it at midday and morning we drink it at night we drink and we drink we shovel a grave in the air there you won't lie too cramped A man lives in the house he plays with his vipers he writes he writes when it grows dark to Deutschland your golden hair Marguerite he writes it and steps out of doors and the stars are all sparkling he whistles his hounds to come close he whistles his Jews into rows has them shovel a grave in the ground he orders us strike up and play for the dance Black milk of daybreak we drink you at night we drink you at morning and midday we drink you at evening we drink and we drink A man lives in the house he plays with his vipers he writes he writes when it grows dark to Deutschland your golden hair Margeurite your ashen hair Shulamith we shovel a grave in the air there you won't lie too cramped He shouts jab this earth deeper you lot there you others sing up and play he grabs for the rod in his belt he swings it his eyes are blue jab your spades deeper you lot there you others play on for the dancing  Black milk of daybreak we drink you at night we drink you at midday and morning we drink you at evening we drink and we drink a man lives in the house your goldenes Haar Margeurite your aschenes Haar Shulamith he plays with his vipers He shouts play death more sweetly Death is a master from Deutschland he shouts scrape your strings darker you'll rise then in smoke to the sky you'll have a grave then in the clouds there you won't lie too cramped Black milk of daybreak we drink you at night we drink you at midday Death is a master aus Deutschland we drink you at evening and morning we drink and we drink this Death is ein Meister aus Deutschland his eye it is blue he shoots you with shot made of lead shoots you level and true a man lives in the house your goldenes Haar Margarete he looses his hounds on us grants us a grave in the air he plays with his vipers and daydreams der Tod is ein Meister aus Deutschland dein goldenes Haar Margarete dein aschenes Haar Shulamith  Paul Celan</vt:lpstr>
      <vt:lpstr>Anselm Kiefer, The Orders of the Night (Die Orden der Nacht), 1996, emulsion, acrylic, and shellac on canvas, 140 ⅜ × 182 ⅜ inches (356 × 463 cm). Photo: © Seattle Art Museum</vt:lpstr>
      <vt:lpstr>Kiefer’s themes have included German history and the horror of the Holocaust. The artist studied with Joseph Beuys and Peter Dreher during the 1970s.</vt:lpstr>
      <vt:lpstr>Julie Mehretu</vt:lpstr>
      <vt:lpstr>Arts and literature </vt:lpstr>
      <vt:lpstr>The progression of Mehretu’s style from early pieces that focus more heavily on mapping and drawing to her more recent sprawling abstractions with innumerable layers of visual information.</vt:lpstr>
      <vt:lpstr>PowerPoint Presentation</vt:lpstr>
      <vt:lpstr>Citations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Artist research </dc:title>
  <dc:subject/>
  <dc:creator>Kim Holmes</dc:creator>
  <cp:keywords/>
  <dc:description/>
  <cp:lastModifiedBy>Kim Holmes</cp:lastModifiedBy>
  <cp:revision>6</cp:revision>
  <dcterms:created xsi:type="dcterms:W3CDTF">2021-04-09T04:40:54Z</dcterms:created>
  <dcterms:modified xsi:type="dcterms:W3CDTF">2021-04-09T05:35:24Z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